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6" r:id="rId2"/>
    <p:sldId id="25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5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2891FFB7-6C6C-4963-BCD6-8CF6A4EC3A68}"/>
              </a:ext>
            </a:extLst>
          </p:cNvPr>
          <p:cNvGrpSpPr/>
          <p:nvPr/>
        </p:nvGrpSpPr>
        <p:grpSpPr>
          <a:xfrm>
            <a:off x="3728085" y="1312863"/>
            <a:ext cx="2562225" cy="1946275"/>
            <a:chOff x="6410325" y="96838"/>
            <a:chExt cx="2562225" cy="1946275"/>
          </a:xfrm>
        </p:grpSpPr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7CAFFBE4-FDDD-4D2A-A592-330EDC9557C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4938" y="1397000"/>
              <a:ext cx="500063" cy="593725"/>
            </a:xfrm>
            <a:custGeom>
              <a:avLst/>
              <a:gdLst>
                <a:gd name="T0" fmla="*/ 35 w 315"/>
                <a:gd name="T1" fmla="*/ 0 h 374"/>
                <a:gd name="T2" fmla="*/ 15 w 315"/>
                <a:gd name="T3" fmla="*/ 5 h 374"/>
                <a:gd name="T4" fmla="*/ 4 w 315"/>
                <a:gd name="T5" fmla="*/ 16 h 374"/>
                <a:gd name="T6" fmla="*/ 0 w 315"/>
                <a:gd name="T7" fmla="*/ 28 h 374"/>
                <a:gd name="T8" fmla="*/ 0 w 315"/>
                <a:gd name="T9" fmla="*/ 79 h 374"/>
                <a:gd name="T10" fmla="*/ 25 w 315"/>
                <a:gd name="T11" fmla="*/ 79 h 374"/>
                <a:gd name="T12" fmla="*/ 144 w 315"/>
                <a:gd name="T13" fmla="*/ 79 h 374"/>
                <a:gd name="T14" fmla="*/ 136 w 315"/>
                <a:gd name="T15" fmla="*/ 198 h 374"/>
                <a:gd name="T16" fmla="*/ 0 w 315"/>
                <a:gd name="T17" fmla="*/ 305 h 374"/>
                <a:gd name="T18" fmla="*/ 7 w 315"/>
                <a:gd name="T19" fmla="*/ 333 h 374"/>
                <a:gd name="T20" fmla="*/ 2 w 315"/>
                <a:gd name="T21" fmla="*/ 340 h 374"/>
                <a:gd name="T22" fmla="*/ 0 w 315"/>
                <a:gd name="T23" fmla="*/ 349 h 374"/>
                <a:gd name="T24" fmla="*/ 0 w 315"/>
                <a:gd name="T25" fmla="*/ 354 h 374"/>
                <a:gd name="T26" fmla="*/ 7 w 315"/>
                <a:gd name="T27" fmla="*/ 367 h 374"/>
                <a:gd name="T28" fmla="*/ 20 w 315"/>
                <a:gd name="T29" fmla="*/ 374 h 374"/>
                <a:gd name="T30" fmla="*/ 25 w 315"/>
                <a:gd name="T31" fmla="*/ 374 h 374"/>
                <a:gd name="T32" fmla="*/ 35 w 315"/>
                <a:gd name="T33" fmla="*/ 372 h 374"/>
                <a:gd name="T34" fmla="*/ 48 w 315"/>
                <a:gd name="T35" fmla="*/ 359 h 374"/>
                <a:gd name="T36" fmla="*/ 49 w 315"/>
                <a:gd name="T37" fmla="*/ 349 h 374"/>
                <a:gd name="T38" fmla="*/ 49 w 315"/>
                <a:gd name="T39" fmla="*/ 344 h 374"/>
                <a:gd name="T40" fmla="*/ 41 w 315"/>
                <a:gd name="T41" fmla="*/ 333 h 374"/>
                <a:gd name="T42" fmla="*/ 133 w 315"/>
                <a:gd name="T43" fmla="*/ 333 h 374"/>
                <a:gd name="T44" fmla="*/ 126 w 315"/>
                <a:gd name="T45" fmla="*/ 349 h 374"/>
                <a:gd name="T46" fmla="*/ 128 w 315"/>
                <a:gd name="T47" fmla="*/ 359 h 374"/>
                <a:gd name="T48" fmla="*/ 140 w 315"/>
                <a:gd name="T49" fmla="*/ 372 h 374"/>
                <a:gd name="T50" fmla="*/ 148 w 315"/>
                <a:gd name="T51" fmla="*/ 374 h 374"/>
                <a:gd name="T52" fmla="*/ 154 w 315"/>
                <a:gd name="T53" fmla="*/ 372 h 374"/>
                <a:gd name="T54" fmla="*/ 166 w 315"/>
                <a:gd name="T55" fmla="*/ 362 h 374"/>
                <a:gd name="T56" fmla="*/ 167 w 315"/>
                <a:gd name="T57" fmla="*/ 354 h 374"/>
                <a:gd name="T58" fmla="*/ 182 w 315"/>
                <a:gd name="T59" fmla="*/ 361 h 374"/>
                <a:gd name="T60" fmla="*/ 187 w 315"/>
                <a:gd name="T61" fmla="*/ 359 h 374"/>
                <a:gd name="T62" fmla="*/ 197 w 315"/>
                <a:gd name="T63" fmla="*/ 353 h 374"/>
                <a:gd name="T64" fmla="*/ 203 w 315"/>
                <a:gd name="T65" fmla="*/ 336 h 374"/>
                <a:gd name="T66" fmla="*/ 203 w 315"/>
                <a:gd name="T67" fmla="*/ 333 h 374"/>
                <a:gd name="T68" fmla="*/ 274 w 315"/>
                <a:gd name="T69" fmla="*/ 333 h 374"/>
                <a:gd name="T70" fmla="*/ 266 w 315"/>
                <a:gd name="T71" fmla="*/ 344 h 374"/>
                <a:gd name="T72" fmla="*/ 266 w 315"/>
                <a:gd name="T73" fmla="*/ 349 h 374"/>
                <a:gd name="T74" fmla="*/ 267 w 315"/>
                <a:gd name="T75" fmla="*/ 359 h 374"/>
                <a:gd name="T76" fmla="*/ 281 w 315"/>
                <a:gd name="T77" fmla="*/ 372 h 374"/>
                <a:gd name="T78" fmla="*/ 290 w 315"/>
                <a:gd name="T79" fmla="*/ 374 h 374"/>
                <a:gd name="T80" fmla="*/ 295 w 315"/>
                <a:gd name="T81" fmla="*/ 374 h 374"/>
                <a:gd name="T82" fmla="*/ 308 w 315"/>
                <a:gd name="T83" fmla="*/ 367 h 374"/>
                <a:gd name="T84" fmla="*/ 315 w 315"/>
                <a:gd name="T85" fmla="*/ 354 h 374"/>
                <a:gd name="T86" fmla="*/ 315 w 315"/>
                <a:gd name="T87" fmla="*/ 349 h 374"/>
                <a:gd name="T88" fmla="*/ 313 w 315"/>
                <a:gd name="T89" fmla="*/ 340 h 374"/>
                <a:gd name="T90" fmla="*/ 315 w 315"/>
                <a:gd name="T91" fmla="*/ 333 h 374"/>
                <a:gd name="T92" fmla="*/ 185 w 315"/>
                <a:gd name="T93" fmla="*/ 289 h 374"/>
                <a:gd name="T94" fmla="*/ 177 w 315"/>
                <a:gd name="T95" fmla="*/ 198 h 374"/>
                <a:gd name="T96" fmla="*/ 281 w 315"/>
                <a:gd name="T97" fmla="*/ 79 h 374"/>
                <a:gd name="T98" fmla="*/ 290 w 315"/>
                <a:gd name="T99" fmla="*/ 79 h 374"/>
                <a:gd name="T100" fmla="*/ 315 w 315"/>
                <a:gd name="T101" fmla="*/ 51 h 374"/>
                <a:gd name="T102" fmla="*/ 315 w 315"/>
                <a:gd name="T103" fmla="*/ 16 h 374"/>
                <a:gd name="T104" fmla="*/ 312 w 315"/>
                <a:gd name="T105" fmla="*/ 16 h 374"/>
                <a:gd name="T106" fmla="*/ 300 w 315"/>
                <a:gd name="T107" fmla="*/ 5 h 374"/>
                <a:gd name="T108" fmla="*/ 281 w 315"/>
                <a:gd name="T109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5" h="374">
                  <a:moveTo>
                    <a:pt x="35" y="0"/>
                  </a:moveTo>
                  <a:lnTo>
                    <a:pt x="35" y="0"/>
                  </a:lnTo>
                  <a:lnTo>
                    <a:pt x="25" y="1"/>
                  </a:lnTo>
                  <a:lnTo>
                    <a:pt x="15" y="5"/>
                  </a:lnTo>
                  <a:lnTo>
                    <a:pt x="8" y="10"/>
                  </a:lnTo>
                  <a:lnTo>
                    <a:pt x="4" y="16"/>
                  </a:lnTo>
                  <a:lnTo>
                    <a:pt x="0" y="16"/>
                  </a:lnTo>
                  <a:lnTo>
                    <a:pt x="0" y="28"/>
                  </a:lnTo>
                  <a:lnTo>
                    <a:pt x="0" y="51"/>
                  </a:lnTo>
                  <a:lnTo>
                    <a:pt x="0" y="79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5" y="79"/>
                  </a:lnTo>
                  <a:lnTo>
                    <a:pt x="144" y="79"/>
                  </a:lnTo>
                  <a:lnTo>
                    <a:pt x="144" y="198"/>
                  </a:lnTo>
                  <a:lnTo>
                    <a:pt x="136" y="198"/>
                  </a:lnTo>
                  <a:lnTo>
                    <a:pt x="136" y="287"/>
                  </a:lnTo>
                  <a:lnTo>
                    <a:pt x="0" y="305"/>
                  </a:lnTo>
                  <a:lnTo>
                    <a:pt x="0" y="333"/>
                  </a:lnTo>
                  <a:lnTo>
                    <a:pt x="7" y="333"/>
                  </a:lnTo>
                  <a:lnTo>
                    <a:pt x="7" y="333"/>
                  </a:lnTo>
                  <a:lnTo>
                    <a:pt x="2" y="340"/>
                  </a:lnTo>
                  <a:lnTo>
                    <a:pt x="0" y="344"/>
                  </a:lnTo>
                  <a:lnTo>
                    <a:pt x="0" y="349"/>
                  </a:lnTo>
                  <a:lnTo>
                    <a:pt x="0" y="349"/>
                  </a:lnTo>
                  <a:lnTo>
                    <a:pt x="0" y="354"/>
                  </a:lnTo>
                  <a:lnTo>
                    <a:pt x="2" y="359"/>
                  </a:lnTo>
                  <a:lnTo>
                    <a:pt x="7" y="367"/>
                  </a:lnTo>
                  <a:lnTo>
                    <a:pt x="15" y="372"/>
                  </a:lnTo>
                  <a:lnTo>
                    <a:pt x="20" y="374"/>
                  </a:lnTo>
                  <a:lnTo>
                    <a:pt x="25" y="374"/>
                  </a:lnTo>
                  <a:lnTo>
                    <a:pt x="25" y="374"/>
                  </a:lnTo>
                  <a:lnTo>
                    <a:pt x="30" y="374"/>
                  </a:lnTo>
                  <a:lnTo>
                    <a:pt x="35" y="372"/>
                  </a:lnTo>
                  <a:lnTo>
                    <a:pt x="43" y="367"/>
                  </a:lnTo>
                  <a:lnTo>
                    <a:pt x="48" y="359"/>
                  </a:lnTo>
                  <a:lnTo>
                    <a:pt x="49" y="354"/>
                  </a:lnTo>
                  <a:lnTo>
                    <a:pt x="49" y="349"/>
                  </a:lnTo>
                  <a:lnTo>
                    <a:pt x="49" y="349"/>
                  </a:lnTo>
                  <a:lnTo>
                    <a:pt x="49" y="344"/>
                  </a:lnTo>
                  <a:lnTo>
                    <a:pt x="48" y="340"/>
                  </a:lnTo>
                  <a:lnTo>
                    <a:pt x="41" y="333"/>
                  </a:lnTo>
                  <a:lnTo>
                    <a:pt x="133" y="333"/>
                  </a:lnTo>
                  <a:lnTo>
                    <a:pt x="133" y="333"/>
                  </a:lnTo>
                  <a:lnTo>
                    <a:pt x="128" y="340"/>
                  </a:lnTo>
                  <a:lnTo>
                    <a:pt x="126" y="349"/>
                  </a:lnTo>
                  <a:lnTo>
                    <a:pt x="126" y="349"/>
                  </a:lnTo>
                  <a:lnTo>
                    <a:pt x="128" y="359"/>
                  </a:lnTo>
                  <a:lnTo>
                    <a:pt x="133" y="367"/>
                  </a:lnTo>
                  <a:lnTo>
                    <a:pt x="140" y="372"/>
                  </a:lnTo>
                  <a:lnTo>
                    <a:pt x="143" y="374"/>
                  </a:lnTo>
                  <a:lnTo>
                    <a:pt x="148" y="374"/>
                  </a:lnTo>
                  <a:lnTo>
                    <a:pt x="148" y="374"/>
                  </a:lnTo>
                  <a:lnTo>
                    <a:pt x="154" y="372"/>
                  </a:lnTo>
                  <a:lnTo>
                    <a:pt x="161" y="367"/>
                  </a:lnTo>
                  <a:lnTo>
                    <a:pt x="166" y="362"/>
                  </a:lnTo>
                  <a:lnTo>
                    <a:pt x="167" y="354"/>
                  </a:lnTo>
                  <a:lnTo>
                    <a:pt x="167" y="354"/>
                  </a:lnTo>
                  <a:lnTo>
                    <a:pt x="174" y="359"/>
                  </a:lnTo>
                  <a:lnTo>
                    <a:pt x="182" y="361"/>
                  </a:lnTo>
                  <a:lnTo>
                    <a:pt x="182" y="361"/>
                  </a:lnTo>
                  <a:lnTo>
                    <a:pt x="187" y="359"/>
                  </a:lnTo>
                  <a:lnTo>
                    <a:pt x="190" y="358"/>
                  </a:lnTo>
                  <a:lnTo>
                    <a:pt x="197" y="353"/>
                  </a:lnTo>
                  <a:lnTo>
                    <a:pt x="202" y="346"/>
                  </a:lnTo>
                  <a:lnTo>
                    <a:pt x="203" y="336"/>
                  </a:lnTo>
                  <a:lnTo>
                    <a:pt x="203" y="336"/>
                  </a:lnTo>
                  <a:lnTo>
                    <a:pt x="203" y="333"/>
                  </a:lnTo>
                  <a:lnTo>
                    <a:pt x="274" y="333"/>
                  </a:lnTo>
                  <a:lnTo>
                    <a:pt x="274" y="333"/>
                  </a:lnTo>
                  <a:lnTo>
                    <a:pt x="267" y="340"/>
                  </a:lnTo>
                  <a:lnTo>
                    <a:pt x="266" y="344"/>
                  </a:lnTo>
                  <a:lnTo>
                    <a:pt x="266" y="349"/>
                  </a:lnTo>
                  <a:lnTo>
                    <a:pt x="266" y="349"/>
                  </a:lnTo>
                  <a:lnTo>
                    <a:pt x="266" y="354"/>
                  </a:lnTo>
                  <a:lnTo>
                    <a:pt x="267" y="359"/>
                  </a:lnTo>
                  <a:lnTo>
                    <a:pt x="272" y="367"/>
                  </a:lnTo>
                  <a:lnTo>
                    <a:pt x="281" y="372"/>
                  </a:lnTo>
                  <a:lnTo>
                    <a:pt x="285" y="374"/>
                  </a:lnTo>
                  <a:lnTo>
                    <a:pt x="290" y="374"/>
                  </a:lnTo>
                  <a:lnTo>
                    <a:pt x="290" y="374"/>
                  </a:lnTo>
                  <a:lnTo>
                    <a:pt x="295" y="374"/>
                  </a:lnTo>
                  <a:lnTo>
                    <a:pt x="300" y="372"/>
                  </a:lnTo>
                  <a:lnTo>
                    <a:pt x="308" y="367"/>
                  </a:lnTo>
                  <a:lnTo>
                    <a:pt x="313" y="359"/>
                  </a:lnTo>
                  <a:lnTo>
                    <a:pt x="315" y="354"/>
                  </a:lnTo>
                  <a:lnTo>
                    <a:pt x="315" y="349"/>
                  </a:lnTo>
                  <a:lnTo>
                    <a:pt x="315" y="349"/>
                  </a:lnTo>
                  <a:lnTo>
                    <a:pt x="315" y="344"/>
                  </a:lnTo>
                  <a:lnTo>
                    <a:pt x="313" y="340"/>
                  </a:lnTo>
                  <a:lnTo>
                    <a:pt x="308" y="333"/>
                  </a:lnTo>
                  <a:lnTo>
                    <a:pt x="315" y="333"/>
                  </a:lnTo>
                  <a:lnTo>
                    <a:pt x="315" y="305"/>
                  </a:lnTo>
                  <a:lnTo>
                    <a:pt x="185" y="289"/>
                  </a:lnTo>
                  <a:lnTo>
                    <a:pt x="185" y="198"/>
                  </a:lnTo>
                  <a:lnTo>
                    <a:pt x="177" y="198"/>
                  </a:lnTo>
                  <a:lnTo>
                    <a:pt x="177" y="79"/>
                  </a:lnTo>
                  <a:lnTo>
                    <a:pt x="281" y="79"/>
                  </a:lnTo>
                  <a:lnTo>
                    <a:pt x="281" y="79"/>
                  </a:lnTo>
                  <a:lnTo>
                    <a:pt x="290" y="79"/>
                  </a:lnTo>
                  <a:lnTo>
                    <a:pt x="315" y="79"/>
                  </a:lnTo>
                  <a:lnTo>
                    <a:pt x="315" y="51"/>
                  </a:lnTo>
                  <a:lnTo>
                    <a:pt x="315" y="28"/>
                  </a:lnTo>
                  <a:lnTo>
                    <a:pt x="315" y="16"/>
                  </a:lnTo>
                  <a:lnTo>
                    <a:pt x="312" y="16"/>
                  </a:lnTo>
                  <a:lnTo>
                    <a:pt x="312" y="16"/>
                  </a:lnTo>
                  <a:lnTo>
                    <a:pt x="307" y="10"/>
                  </a:lnTo>
                  <a:lnTo>
                    <a:pt x="300" y="5"/>
                  </a:lnTo>
                  <a:lnTo>
                    <a:pt x="290" y="1"/>
                  </a:lnTo>
                  <a:lnTo>
                    <a:pt x="281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BF541597-3E73-4787-8802-0808A88CEF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10325" y="96838"/>
              <a:ext cx="1262063" cy="1925638"/>
            </a:xfrm>
            <a:custGeom>
              <a:avLst/>
              <a:gdLst>
                <a:gd name="T0" fmla="*/ 219 w 795"/>
                <a:gd name="T1" fmla="*/ 131 h 1213"/>
                <a:gd name="T2" fmla="*/ 155 w 795"/>
                <a:gd name="T3" fmla="*/ 151 h 1213"/>
                <a:gd name="T4" fmla="*/ 46 w 795"/>
                <a:gd name="T5" fmla="*/ 289 h 1213"/>
                <a:gd name="T6" fmla="*/ 6 w 795"/>
                <a:gd name="T7" fmla="*/ 372 h 1213"/>
                <a:gd name="T8" fmla="*/ 6 w 795"/>
                <a:gd name="T9" fmla="*/ 600 h 1213"/>
                <a:gd name="T10" fmla="*/ 19 w 795"/>
                <a:gd name="T11" fmla="*/ 724 h 1213"/>
                <a:gd name="T12" fmla="*/ 34 w 795"/>
                <a:gd name="T13" fmla="*/ 796 h 1213"/>
                <a:gd name="T14" fmla="*/ 103 w 795"/>
                <a:gd name="T15" fmla="*/ 842 h 1213"/>
                <a:gd name="T16" fmla="*/ 275 w 795"/>
                <a:gd name="T17" fmla="*/ 850 h 1213"/>
                <a:gd name="T18" fmla="*/ 387 w 795"/>
                <a:gd name="T19" fmla="*/ 965 h 1213"/>
                <a:gd name="T20" fmla="*/ 398 w 795"/>
                <a:gd name="T21" fmla="*/ 1067 h 1213"/>
                <a:gd name="T22" fmla="*/ 390 w 795"/>
                <a:gd name="T23" fmla="*/ 1101 h 1213"/>
                <a:gd name="T24" fmla="*/ 380 w 795"/>
                <a:gd name="T25" fmla="*/ 1170 h 1213"/>
                <a:gd name="T26" fmla="*/ 395 w 795"/>
                <a:gd name="T27" fmla="*/ 1206 h 1213"/>
                <a:gd name="T28" fmla="*/ 454 w 795"/>
                <a:gd name="T29" fmla="*/ 1196 h 1213"/>
                <a:gd name="T30" fmla="*/ 549 w 795"/>
                <a:gd name="T31" fmla="*/ 1211 h 1213"/>
                <a:gd name="T32" fmla="*/ 627 w 795"/>
                <a:gd name="T33" fmla="*/ 1193 h 1213"/>
                <a:gd name="T34" fmla="*/ 721 w 795"/>
                <a:gd name="T35" fmla="*/ 1181 h 1213"/>
                <a:gd name="T36" fmla="*/ 749 w 795"/>
                <a:gd name="T37" fmla="*/ 1145 h 1213"/>
                <a:gd name="T38" fmla="*/ 698 w 795"/>
                <a:gd name="T39" fmla="*/ 1134 h 1213"/>
                <a:gd name="T40" fmla="*/ 631 w 795"/>
                <a:gd name="T41" fmla="*/ 1098 h 1213"/>
                <a:gd name="T42" fmla="*/ 644 w 795"/>
                <a:gd name="T43" fmla="*/ 1049 h 1213"/>
                <a:gd name="T44" fmla="*/ 632 w 795"/>
                <a:gd name="T45" fmla="*/ 940 h 1213"/>
                <a:gd name="T46" fmla="*/ 652 w 795"/>
                <a:gd name="T47" fmla="*/ 743 h 1213"/>
                <a:gd name="T48" fmla="*/ 634 w 795"/>
                <a:gd name="T49" fmla="*/ 671 h 1213"/>
                <a:gd name="T50" fmla="*/ 736 w 795"/>
                <a:gd name="T51" fmla="*/ 630 h 1213"/>
                <a:gd name="T52" fmla="*/ 795 w 795"/>
                <a:gd name="T53" fmla="*/ 536 h 1213"/>
                <a:gd name="T54" fmla="*/ 701 w 795"/>
                <a:gd name="T55" fmla="*/ 555 h 1213"/>
                <a:gd name="T56" fmla="*/ 611 w 795"/>
                <a:gd name="T57" fmla="*/ 550 h 1213"/>
                <a:gd name="T58" fmla="*/ 509 w 795"/>
                <a:gd name="T59" fmla="*/ 559 h 1213"/>
                <a:gd name="T60" fmla="*/ 491 w 795"/>
                <a:gd name="T61" fmla="*/ 536 h 1213"/>
                <a:gd name="T62" fmla="*/ 450 w 795"/>
                <a:gd name="T63" fmla="*/ 525 h 1213"/>
                <a:gd name="T64" fmla="*/ 434 w 795"/>
                <a:gd name="T65" fmla="*/ 499 h 1213"/>
                <a:gd name="T66" fmla="*/ 378 w 795"/>
                <a:gd name="T67" fmla="*/ 468 h 1213"/>
                <a:gd name="T68" fmla="*/ 367 w 795"/>
                <a:gd name="T69" fmla="*/ 422 h 1213"/>
                <a:gd name="T70" fmla="*/ 380 w 795"/>
                <a:gd name="T71" fmla="*/ 425 h 1213"/>
                <a:gd name="T72" fmla="*/ 388 w 795"/>
                <a:gd name="T73" fmla="*/ 385 h 1213"/>
                <a:gd name="T74" fmla="*/ 382 w 795"/>
                <a:gd name="T75" fmla="*/ 372 h 1213"/>
                <a:gd name="T76" fmla="*/ 382 w 795"/>
                <a:gd name="T77" fmla="*/ 300 h 1213"/>
                <a:gd name="T78" fmla="*/ 367 w 795"/>
                <a:gd name="T79" fmla="*/ 239 h 1213"/>
                <a:gd name="T80" fmla="*/ 401 w 795"/>
                <a:gd name="T81" fmla="*/ 246 h 1213"/>
                <a:gd name="T82" fmla="*/ 442 w 795"/>
                <a:gd name="T83" fmla="*/ 230 h 1213"/>
                <a:gd name="T84" fmla="*/ 460 w 795"/>
                <a:gd name="T85" fmla="*/ 193 h 1213"/>
                <a:gd name="T86" fmla="*/ 491 w 795"/>
                <a:gd name="T87" fmla="*/ 144 h 1213"/>
                <a:gd name="T88" fmla="*/ 491 w 795"/>
                <a:gd name="T89" fmla="*/ 74 h 1213"/>
                <a:gd name="T90" fmla="*/ 434 w 795"/>
                <a:gd name="T91" fmla="*/ 8 h 1213"/>
                <a:gd name="T92" fmla="*/ 354 w 795"/>
                <a:gd name="T93" fmla="*/ 10 h 1213"/>
                <a:gd name="T94" fmla="*/ 300 w 795"/>
                <a:gd name="T95" fmla="*/ 52 h 1213"/>
                <a:gd name="T96" fmla="*/ 270 w 795"/>
                <a:gd name="T97" fmla="*/ 79 h 1213"/>
                <a:gd name="T98" fmla="*/ 234 w 795"/>
                <a:gd name="T99" fmla="*/ 103 h 1213"/>
                <a:gd name="T100" fmla="*/ 264 w 795"/>
                <a:gd name="T101" fmla="*/ 115 h 1213"/>
                <a:gd name="T102" fmla="*/ 364 w 795"/>
                <a:gd name="T103" fmla="*/ 371 h 1213"/>
                <a:gd name="T104" fmla="*/ 368 w 795"/>
                <a:gd name="T105" fmla="*/ 318 h 1213"/>
                <a:gd name="T106" fmla="*/ 377 w 795"/>
                <a:gd name="T107" fmla="*/ 312 h 1213"/>
                <a:gd name="T108" fmla="*/ 372 w 795"/>
                <a:gd name="T109" fmla="*/ 376 h 1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95" h="1213">
                  <a:moveTo>
                    <a:pt x="262" y="126"/>
                  </a:moveTo>
                  <a:lnTo>
                    <a:pt x="237" y="134"/>
                  </a:lnTo>
                  <a:lnTo>
                    <a:pt x="237" y="134"/>
                  </a:lnTo>
                  <a:lnTo>
                    <a:pt x="236" y="134"/>
                  </a:lnTo>
                  <a:lnTo>
                    <a:pt x="229" y="131"/>
                  </a:lnTo>
                  <a:lnTo>
                    <a:pt x="219" y="131"/>
                  </a:lnTo>
                  <a:lnTo>
                    <a:pt x="213" y="133"/>
                  </a:lnTo>
                  <a:lnTo>
                    <a:pt x="205" y="134"/>
                  </a:lnTo>
                  <a:lnTo>
                    <a:pt x="205" y="134"/>
                  </a:lnTo>
                  <a:lnTo>
                    <a:pt x="187" y="141"/>
                  </a:lnTo>
                  <a:lnTo>
                    <a:pt x="169" y="147"/>
                  </a:lnTo>
                  <a:lnTo>
                    <a:pt x="155" y="151"/>
                  </a:lnTo>
                  <a:lnTo>
                    <a:pt x="147" y="154"/>
                  </a:lnTo>
                  <a:lnTo>
                    <a:pt x="147" y="154"/>
                  </a:lnTo>
                  <a:lnTo>
                    <a:pt x="128" y="175"/>
                  </a:lnTo>
                  <a:lnTo>
                    <a:pt x="88" y="226"/>
                  </a:lnTo>
                  <a:lnTo>
                    <a:pt x="65" y="257"/>
                  </a:lnTo>
                  <a:lnTo>
                    <a:pt x="46" y="289"/>
                  </a:lnTo>
                  <a:lnTo>
                    <a:pt x="28" y="318"/>
                  </a:lnTo>
                  <a:lnTo>
                    <a:pt x="19" y="331"/>
                  </a:lnTo>
                  <a:lnTo>
                    <a:pt x="14" y="344"/>
                  </a:lnTo>
                  <a:lnTo>
                    <a:pt x="14" y="344"/>
                  </a:lnTo>
                  <a:lnTo>
                    <a:pt x="10" y="358"/>
                  </a:lnTo>
                  <a:lnTo>
                    <a:pt x="6" y="372"/>
                  </a:lnTo>
                  <a:lnTo>
                    <a:pt x="3" y="408"/>
                  </a:lnTo>
                  <a:lnTo>
                    <a:pt x="1" y="449"/>
                  </a:lnTo>
                  <a:lnTo>
                    <a:pt x="0" y="492"/>
                  </a:lnTo>
                  <a:lnTo>
                    <a:pt x="1" y="532"/>
                  </a:lnTo>
                  <a:lnTo>
                    <a:pt x="3" y="564"/>
                  </a:lnTo>
                  <a:lnTo>
                    <a:pt x="6" y="600"/>
                  </a:lnTo>
                  <a:lnTo>
                    <a:pt x="6" y="600"/>
                  </a:lnTo>
                  <a:lnTo>
                    <a:pt x="14" y="660"/>
                  </a:lnTo>
                  <a:lnTo>
                    <a:pt x="19" y="696"/>
                  </a:lnTo>
                  <a:lnTo>
                    <a:pt x="21" y="714"/>
                  </a:lnTo>
                  <a:lnTo>
                    <a:pt x="21" y="714"/>
                  </a:lnTo>
                  <a:lnTo>
                    <a:pt x="19" y="724"/>
                  </a:lnTo>
                  <a:lnTo>
                    <a:pt x="19" y="743"/>
                  </a:lnTo>
                  <a:lnTo>
                    <a:pt x="19" y="755"/>
                  </a:lnTo>
                  <a:lnTo>
                    <a:pt x="23" y="768"/>
                  </a:lnTo>
                  <a:lnTo>
                    <a:pt x="28" y="783"/>
                  </a:lnTo>
                  <a:lnTo>
                    <a:pt x="34" y="796"/>
                  </a:lnTo>
                  <a:lnTo>
                    <a:pt x="34" y="796"/>
                  </a:lnTo>
                  <a:lnTo>
                    <a:pt x="44" y="807"/>
                  </a:lnTo>
                  <a:lnTo>
                    <a:pt x="55" y="819"/>
                  </a:lnTo>
                  <a:lnTo>
                    <a:pt x="67" y="827"/>
                  </a:lnTo>
                  <a:lnTo>
                    <a:pt x="78" y="834"/>
                  </a:lnTo>
                  <a:lnTo>
                    <a:pt x="92" y="837"/>
                  </a:lnTo>
                  <a:lnTo>
                    <a:pt x="103" y="842"/>
                  </a:lnTo>
                  <a:lnTo>
                    <a:pt x="123" y="843"/>
                  </a:lnTo>
                  <a:lnTo>
                    <a:pt x="123" y="843"/>
                  </a:lnTo>
                  <a:lnTo>
                    <a:pt x="170" y="843"/>
                  </a:lnTo>
                  <a:lnTo>
                    <a:pt x="259" y="842"/>
                  </a:lnTo>
                  <a:lnTo>
                    <a:pt x="259" y="842"/>
                  </a:lnTo>
                  <a:lnTo>
                    <a:pt x="275" y="850"/>
                  </a:lnTo>
                  <a:lnTo>
                    <a:pt x="280" y="855"/>
                  </a:lnTo>
                  <a:lnTo>
                    <a:pt x="283" y="858"/>
                  </a:lnTo>
                  <a:lnTo>
                    <a:pt x="283" y="858"/>
                  </a:lnTo>
                  <a:lnTo>
                    <a:pt x="298" y="950"/>
                  </a:lnTo>
                  <a:lnTo>
                    <a:pt x="311" y="1035"/>
                  </a:lnTo>
                  <a:lnTo>
                    <a:pt x="387" y="965"/>
                  </a:lnTo>
                  <a:lnTo>
                    <a:pt x="388" y="1062"/>
                  </a:lnTo>
                  <a:lnTo>
                    <a:pt x="388" y="1062"/>
                  </a:lnTo>
                  <a:lnTo>
                    <a:pt x="391" y="1065"/>
                  </a:lnTo>
                  <a:lnTo>
                    <a:pt x="395" y="1067"/>
                  </a:lnTo>
                  <a:lnTo>
                    <a:pt x="398" y="1067"/>
                  </a:lnTo>
                  <a:lnTo>
                    <a:pt x="398" y="1067"/>
                  </a:lnTo>
                  <a:lnTo>
                    <a:pt x="398" y="1067"/>
                  </a:lnTo>
                  <a:lnTo>
                    <a:pt x="400" y="1070"/>
                  </a:lnTo>
                  <a:lnTo>
                    <a:pt x="400" y="1080"/>
                  </a:lnTo>
                  <a:lnTo>
                    <a:pt x="398" y="1095"/>
                  </a:lnTo>
                  <a:lnTo>
                    <a:pt x="398" y="1095"/>
                  </a:lnTo>
                  <a:lnTo>
                    <a:pt x="390" y="1101"/>
                  </a:lnTo>
                  <a:lnTo>
                    <a:pt x="385" y="1106"/>
                  </a:lnTo>
                  <a:lnTo>
                    <a:pt x="383" y="1111"/>
                  </a:lnTo>
                  <a:lnTo>
                    <a:pt x="383" y="1114"/>
                  </a:lnTo>
                  <a:lnTo>
                    <a:pt x="383" y="1114"/>
                  </a:lnTo>
                  <a:lnTo>
                    <a:pt x="380" y="1149"/>
                  </a:lnTo>
                  <a:lnTo>
                    <a:pt x="380" y="1170"/>
                  </a:lnTo>
                  <a:lnTo>
                    <a:pt x="382" y="1178"/>
                  </a:lnTo>
                  <a:lnTo>
                    <a:pt x="383" y="1186"/>
                  </a:lnTo>
                  <a:lnTo>
                    <a:pt x="383" y="1186"/>
                  </a:lnTo>
                  <a:lnTo>
                    <a:pt x="388" y="1198"/>
                  </a:lnTo>
                  <a:lnTo>
                    <a:pt x="391" y="1203"/>
                  </a:lnTo>
                  <a:lnTo>
                    <a:pt x="395" y="1206"/>
                  </a:lnTo>
                  <a:lnTo>
                    <a:pt x="398" y="1206"/>
                  </a:lnTo>
                  <a:lnTo>
                    <a:pt x="398" y="1206"/>
                  </a:lnTo>
                  <a:lnTo>
                    <a:pt x="409" y="1203"/>
                  </a:lnTo>
                  <a:lnTo>
                    <a:pt x="421" y="1200"/>
                  </a:lnTo>
                  <a:lnTo>
                    <a:pt x="436" y="1198"/>
                  </a:lnTo>
                  <a:lnTo>
                    <a:pt x="454" y="1196"/>
                  </a:lnTo>
                  <a:lnTo>
                    <a:pt x="475" y="1196"/>
                  </a:lnTo>
                  <a:lnTo>
                    <a:pt x="498" y="1200"/>
                  </a:lnTo>
                  <a:lnTo>
                    <a:pt x="524" y="1206"/>
                  </a:lnTo>
                  <a:lnTo>
                    <a:pt x="524" y="1206"/>
                  </a:lnTo>
                  <a:lnTo>
                    <a:pt x="536" y="1209"/>
                  </a:lnTo>
                  <a:lnTo>
                    <a:pt x="549" y="1211"/>
                  </a:lnTo>
                  <a:lnTo>
                    <a:pt x="560" y="1213"/>
                  </a:lnTo>
                  <a:lnTo>
                    <a:pt x="570" y="1213"/>
                  </a:lnTo>
                  <a:lnTo>
                    <a:pt x="590" y="1209"/>
                  </a:lnTo>
                  <a:lnTo>
                    <a:pt x="606" y="1204"/>
                  </a:lnTo>
                  <a:lnTo>
                    <a:pt x="618" y="1200"/>
                  </a:lnTo>
                  <a:lnTo>
                    <a:pt x="627" y="1193"/>
                  </a:lnTo>
                  <a:lnTo>
                    <a:pt x="634" y="1186"/>
                  </a:lnTo>
                  <a:lnTo>
                    <a:pt x="634" y="1186"/>
                  </a:lnTo>
                  <a:lnTo>
                    <a:pt x="673" y="1185"/>
                  </a:lnTo>
                  <a:lnTo>
                    <a:pt x="703" y="1185"/>
                  </a:lnTo>
                  <a:lnTo>
                    <a:pt x="721" y="1181"/>
                  </a:lnTo>
                  <a:lnTo>
                    <a:pt x="721" y="1181"/>
                  </a:lnTo>
                  <a:lnTo>
                    <a:pt x="727" y="1180"/>
                  </a:lnTo>
                  <a:lnTo>
                    <a:pt x="732" y="1175"/>
                  </a:lnTo>
                  <a:lnTo>
                    <a:pt x="742" y="1162"/>
                  </a:lnTo>
                  <a:lnTo>
                    <a:pt x="745" y="1157"/>
                  </a:lnTo>
                  <a:lnTo>
                    <a:pt x="749" y="1150"/>
                  </a:lnTo>
                  <a:lnTo>
                    <a:pt x="749" y="1145"/>
                  </a:lnTo>
                  <a:lnTo>
                    <a:pt x="745" y="1144"/>
                  </a:lnTo>
                  <a:lnTo>
                    <a:pt x="745" y="1144"/>
                  </a:lnTo>
                  <a:lnTo>
                    <a:pt x="739" y="1142"/>
                  </a:lnTo>
                  <a:lnTo>
                    <a:pt x="732" y="1142"/>
                  </a:lnTo>
                  <a:lnTo>
                    <a:pt x="719" y="1140"/>
                  </a:lnTo>
                  <a:lnTo>
                    <a:pt x="698" y="1134"/>
                  </a:lnTo>
                  <a:lnTo>
                    <a:pt x="698" y="1134"/>
                  </a:lnTo>
                  <a:lnTo>
                    <a:pt x="657" y="1121"/>
                  </a:lnTo>
                  <a:lnTo>
                    <a:pt x="647" y="1116"/>
                  </a:lnTo>
                  <a:lnTo>
                    <a:pt x="639" y="1109"/>
                  </a:lnTo>
                  <a:lnTo>
                    <a:pt x="639" y="1109"/>
                  </a:lnTo>
                  <a:lnTo>
                    <a:pt x="631" y="1098"/>
                  </a:lnTo>
                  <a:lnTo>
                    <a:pt x="623" y="1081"/>
                  </a:lnTo>
                  <a:lnTo>
                    <a:pt x="611" y="1062"/>
                  </a:lnTo>
                  <a:lnTo>
                    <a:pt x="591" y="1062"/>
                  </a:lnTo>
                  <a:lnTo>
                    <a:pt x="591" y="1042"/>
                  </a:lnTo>
                  <a:lnTo>
                    <a:pt x="591" y="1042"/>
                  </a:lnTo>
                  <a:lnTo>
                    <a:pt x="644" y="1049"/>
                  </a:lnTo>
                  <a:lnTo>
                    <a:pt x="644" y="1049"/>
                  </a:lnTo>
                  <a:lnTo>
                    <a:pt x="644" y="1045"/>
                  </a:lnTo>
                  <a:lnTo>
                    <a:pt x="644" y="1034"/>
                  </a:lnTo>
                  <a:lnTo>
                    <a:pt x="637" y="994"/>
                  </a:lnTo>
                  <a:lnTo>
                    <a:pt x="636" y="968"/>
                  </a:lnTo>
                  <a:lnTo>
                    <a:pt x="632" y="940"/>
                  </a:lnTo>
                  <a:lnTo>
                    <a:pt x="632" y="912"/>
                  </a:lnTo>
                  <a:lnTo>
                    <a:pt x="636" y="884"/>
                  </a:lnTo>
                  <a:lnTo>
                    <a:pt x="636" y="884"/>
                  </a:lnTo>
                  <a:lnTo>
                    <a:pt x="642" y="827"/>
                  </a:lnTo>
                  <a:lnTo>
                    <a:pt x="649" y="770"/>
                  </a:lnTo>
                  <a:lnTo>
                    <a:pt x="652" y="743"/>
                  </a:lnTo>
                  <a:lnTo>
                    <a:pt x="652" y="720"/>
                  </a:lnTo>
                  <a:lnTo>
                    <a:pt x="652" y="702"/>
                  </a:lnTo>
                  <a:lnTo>
                    <a:pt x="649" y="689"/>
                  </a:lnTo>
                  <a:lnTo>
                    <a:pt x="649" y="689"/>
                  </a:lnTo>
                  <a:lnTo>
                    <a:pt x="642" y="681"/>
                  </a:lnTo>
                  <a:lnTo>
                    <a:pt x="634" y="671"/>
                  </a:lnTo>
                  <a:lnTo>
                    <a:pt x="623" y="664"/>
                  </a:lnTo>
                  <a:lnTo>
                    <a:pt x="613" y="656"/>
                  </a:lnTo>
                  <a:lnTo>
                    <a:pt x="593" y="646"/>
                  </a:lnTo>
                  <a:lnTo>
                    <a:pt x="585" y="643"/>
                  </a:lnTo>
                  <a:lnTo>
                    <a:pt x="736" y="630"/>
                  </a:lnTo>
                  <a:lnTo>
                    <a:pt x="736" y="630"/>
                  </a:lnTo>
                  <a:lnTo>
                    <a:pt x="765" y="587"/>
                  </a:lnTo>
                  <a:lnTo>
                    <a:pt x="786" y="556"/>
                  </a:lnTo>
                  <a:lnTo>
                    <a:pt x="793" y="546"/>
                  </a:lnTo>
                  <a:lnTo>
                    <a:pt x="795" y="540"/>
                  </a:lnTo>
                  <a:lnTo>
                    <a:pt x="795" y="540"/>
                  </a:lnTo>
                  <a:lnTo>
                    <a:pt x="795" y="536"/>
                  </a:lnTo>
                  <a:lnTo>
                    <a:pt x="795" y="535"/>
                  </a:lnTo>
                  <a:lnTo>
                    <a:pt x="790" y="536"/>
                  </a:lnTo>
                  <a:lnTo>
                    <a:pt x="775" y="540"/>
                  </a:lnTo>
                  <a:lnTo>
                    <a:pt x="775" y="540"/>
                  </a:lnTo>
                  <a:lnTo>
                    <a:pt x="744" y="548"/>
                  </a:lnTo>
                  <a:lnTo>
                    <a:pt x="701" y="555"/>
                  </a:lnTo>
                  <a:lnTo>
                    <a:pt x="649" y="564"/>
                  </a:lnTo>
                  <a:lnTo>
                    <a:pt x="649" y="564"/>
                  </a:lnTo>
                  <a:lnTo>
                    <a:pt x="636" y="558"/>
                  </a:lnTo>
                  <a:lnTo>
                    <a:pt x="623" y="553"/>
                  </a:lnTo>
                  <a:lnTo>
                    <a:pt x="611" y="550"/>
                  </a:lnTo>
                  <a:lnTo>
                    <a:pt x="611" y="550"/>
                  </a:lnTo>
                  <a:lnTo>
                    <a:pt x="596" y="551"/>
                  </a:lnTo>
                  <a:lnTo>
                    <a:pt x="582" y="555"/>
                  </a:lnTo>
                  <a:lnTo>
                    <a:pt x="562" y="559"/>
                  </a:lnTo>
                  <a:lnTo>
                    <a:pt x="537" y="559"/>
                  </a:lnTo>
                  <a:lnTo>
                    <a:pt x="509" y="559"/>
                  </a:lnTo>
                  <a:lnTo>
                    <a:pt x="509" y="559"/>
                  </a:lnTo>
                  <a:lnTo>
                    <a:pt x="508" y="551"/>
                  </a:lnTo>
                  <a:lnTo>
                    <a:pt x="505" y="545"/>
                  </a:lnTo>
                  <a:lnTo>
                    <a:pt x="503" y="543"/>
                  </a:lnTo>
                  <a:lnTo>
                    <a:pt x="500" y="540"/>
                  </a:lnTo>
                  <a:lnTo>
                    <a:pt x="500" y="540"/>
                  </a:lnTo>
                  <a:lnTo>
                    <a:pt x="491" y="536"/>
                  </a:lnTo>
                  <a:lnTo>
                    <a:pt x="480" y="535"/>
                  </a:lnTo>
                  <a:lnTo>
                    <a:pt x="480" y="535"/>
                  </a:lnTo>
                  <a:lnTo>
                    <a:pt x="470" y="536"/>
                  </a:lnTo>
                  <a:lnTo>
                    <a:pt x="465" y="536"/>
                  </a:lnTo>
                  <a:lnTo>
                    <a:pt x="460" y="533"/>
                  </a:lnTo>
                  <a:lnTo>
                    <a:pt x="450" y="525"/>
                  </a:lnTo>
                  <a:lnTo>
                    <a:pt x="450" y="525"/>
                  </a:lnTo>
                  <a:lnTo>
                    <a:pt x="446" y="520"/>
                  </a:lnTo>
                  <a:lnTo>
                    <a:pt x="442" y="515"/>
                  </a:lnTo>
                  <a:lnTo>
                    <a:pt x="439" y="505"/>
                  </a:lnTo>
                  <a:lnTo>
                    <a:pt x="437" y="502"/>
                  </a:lnTo>
                  <a:lnTo>
                    <a:pt x="434" y="499"/>
                  </a:lnTo>
                  <a:lnTo>
                    <a:pt x="429" y="497"/>
                  </a:lnTo>
                  <a:lnTo>
                    <a:pt x="423" y="497"/>
                  </a:lnTo>
                  <a:lnTo>
                    <a:pt x="423" y="497"/>
                  </a:lnTo>
                  <a:lnTo>
                    <a:pt x="396" y="497"/>
                  </a:lnTo>
                  <a:lnTo>
                    <a:pt x="388" y="497"/>
                  </a:lnTo>
                  <a:lnTo>
                    <a:pt x="378" y="468"/>
                  </a:lnTo>
                  <a:lnTo>
                    <a:pt x="364" y="463"/>
                  </a:lnTo>
                  <a:lnTo>
                    <a:pt x="364" y="463"/>
                  </a:lnTo>
                  <a:lnTo>
                    <a:pt x="364" y="430"/>
                  </a:lnTo>
                  <a:lnTo>
                    <a:pt x="364" y="430"/>
                  </a:lnTo>
                  <a:lnTo>
                    <a:pt x="367" y="422"/>
                  </a:lnTo>
                  <a:lnTo>
                    <a:pt x="367" y="422"/>
                  </a:lnTo>
                  <a:lnTo>
                    <a:pt x="368" y="428"/>
                  </a:lnTo>
                  <a:lnTo>
                    <a:pt x="370" y="431"/>
                  </a:lnTo>
                  <a:lnTo>
                    <a:pt x="372" y="431"/>
                  </a:lnTo>
                  <a:lnTo>
                    <a:pt x="372" y="431"/>
                  </a:lnTo>
                  <a:lnTo>
                    <a:pt x="377" y="430"/>
                  </a:lnTo>
                  <a:lnTo>
                    <a:pt x="380" y="425"/>
                  </a:lnTo>
                  <a:lnTo>
                    <a:pt x="385" y="418"/>
                  </a:lnTo>
                  <a:lnTo>
                    <a:pt x="388" y="410"/>
                  </a:lnTo>
                  <a:lnTo>
                    <a:pt x="388" y="410"/>
                  </a:lnTo>
                  <a:lnTo>
                    <a:pt x="390" y="400"/>
                  </a:lnTo>
                  <a:lnTo>
                    <a:pt x="390" y="392"/>
                  </a:lnTo>
                  <a:lnTo>
                    <a:pt x="388" y="385"/>
                  </a:lnTo>
                  <a:lnTo>
                    <a:pt x="385" y="382"/>
                  </a:lnTo>
                  <a:lnTo>
                    <a:pt x="385" y="382"/>
                  </a:lnTo>
                  <a:lnTo>
                    <a:pt x="382" y="382"/>
                  </a:lnTo>
                  <a:lnTo>
                    <a:pt x="378" y="385"/>
                  </a:lnTo>
                  <a:lnTo>
                    <a:pt x="378" y="385"/>
                  </a:lnTo>
                  <a:lnTo>
                    <a:pt x="382" y="372"/>
                  </a:lnTo>
                  <a:lnTo>
                    <a:pt x="382" y="372"/>
                  </a:lnTo>
                  <a:lnTo>
                    <a:pt x="385" y="348"/>
                  </a:lnTo>
                  <a:lnTo>
                    <a:pt x="385" y="325"/>
                  </a:lnTo>
                  <a:lnTo>
                    <a:pt x="383" y="313"/>
                  </a:lnTo>
                  <a:lnTo>
                    <a:pt x="382" y="300"/>
                  </a:lnTo>
                  <a:lnTo>
                    <a:pt x="382" y="300"/>
                  </a:lnTo>
                  <a:lnTo>
                    <a:pt x="378" y="287"/>
                  </a:lnTo>
                  <a:lnTo>
                    <a:pt x="372" y="274"/>
                  </a:lnTo>
                  <a:lnTo>
                    <a:pt x="357" y="243"/>
                  </a:lnTo>
                  <a:lnTo>
                    <a:pt x="354" y="228"/>
                  </a:lnTo>
                  <a:lnTo>
                    <a:pt x="354" y="228"/>
                  </a:lnTo>
                  <a:lnTo>
                    <a:pt x="367" y="239"/>
                  </a:lnTo>
                  <a:lnTo>
                    <a:pt x="378" y="248"/>
                  </a:lnTo>
                  <a:lnTo>
                    <a:pt x="385" y="249"/>
                  </a:lnTo>
                  <a:lnTo>
                    <a:pt x="390" y="249"/>
                  </a:lnTo>
                  <a:lnTo>
                    <a:pt x="390" y="249"/>
                  </a:lnTo>
                  <a:lnTo>
                    <a:pt x="396" y="249"/>
                  </a:lnTo>
                  <a:lnTo>
                    <a:pt x="401" y="246"/>
                  </a:lnTo>
                  <a:lnTo>
                    <a:pt x="413" y="239"/>
                  </a:lnTo>
                  <a:lnTo>
                    <a:pt x="427" y="228"/>
                  </a:lnTo>
                  <a:lnTo>
                    <a:pt x="427" y="228"/>
                  </a:lnTo>
                  <a:lnTo>
                    <a:pt x="431" y="228"/>
                  </a:lnTo>
                  <a:lnTo>
                    <a:pt x="434" y="228"/>
                  </a:lnTo>
                  <a:lnTo>
                    <a:pt x="442" y="230"/>
                  </a:lnTo>
                  <a:lnTo>
                    <a:pt x="449" y="230"/>
                  </a:lnTo>
                  <a:lnTo>
                    <a:pt x="452" y="230"/>
                  </a:lnTo>
                  <a:lnTo>
                    <a:pt x="452" y="228"/>
                  </a:lnTo>
                  <a:lnTo>
                    <a:pt x="452" y="200"/>
                  </a:lnTo>
                  <a:lnTo>
                    <a:pt x="452" y="200"/>
                  </a:lnTo>
                  <a:lnTo>
                    <a:pt x="460" y="193"/>
                  </a:lnTo>
                  <a:lnTo>
                    <a:pt x="468" y="187"/>
                  </a:lnTo>
                  <a:lnTo>
                    <a:pt x="475" y="179"/>
                  </a:lnTo>
                  <a:lnTo>
                    <a:pt x="475" y="179"/>
                  </a:lnTo>
                  <a:lnTo>
                    <a:pt x="483" y="166"/>
                  </a:lnTo>
                  <a:lnTo>
                    <a:pt x="486" y="156"/>
                  </a:lnTo>
                  <a:lnTo>
                    <a:pt x="491" y="144"/>
                  </a:lnTo>
                  <a:lnTo>
                    <a:pt x="495" y="131"/>
                  </a:lnTo>
                  <a:lnTo>
                    <a:pt x="496" y="116"/>
                  </a:lnTo>
                  <a:lnTo>
                    <a:pt x="496" y="101"/>
                  </a:lnTo>
                  <a:lnTo>
                    <a:pt x="495" y="87"/>
                  </a:lnTo>
                  <a:lnTo>
                    <a:pt x="495" y="87"/>
                  </a:lnTo>
                  <a:lnTo>
                    <a:pt x="491" y="74"/>
                  </a:lnTo>
                  <a:lnTo>
                    <a:pt x="485" y="60"/>
                  </a:lnTo>
                  <a:lnTo>
                    <a:pt x="478" y="47"/>
                  </a:lnTo>
                  <a:lnTo>
                    <a:pt x="470" y="36"/>
                  </a:lnTo>
                  <a:lnTo>
                    <a:pt x="460" y="24"/>
                  </a:lnTo>
                  <a:lnTo>
                    <a:pt x="447" y="15"/>
                  </a:lnTo>
                  <a:lnTo>
                    <a:pt x="434" y="8"/>
                  </a:lnTo>
                  <a:lnTo>
                    <a:pt x="416" y="3"/>
                  </a:lnTo>
                  <a:lnTo>
                    <a:pt x="416" y="3"/>
                  </a:lnTo>
                  <a:lnTo>
                    <a:pt x="400" y="0"/>
                  </a:lnTo>
                  <a:lnTo>
                    <a:pt x="383" y="1"/>
                  </a:lnTo>
                  <a:lnTo>
                    <a:pt x="367" y="5"/>
                  </a:lnTo>
                  <a:lnTo>
                    <a:pt x="354" y="10"/>
                  </a:lnTo>
                  <a:lnTo>
                    <a:pt x="342" y="15"/>
                  </a:lnTo>
                  <a:lnTo>
                    <a:pt x="331" y="21"/>
                  </a:lnTo>
                  <a:lnTo>
                    <a:pt x="316" y="34"/>
                  </a:lnTo>
                  <a:lnTo>
                    <a:pt x="316" y="34"/>
                  </a:lnTo>
                  <a:lnTo>
                    <a:pt x="306" y="44"/>
                  </a:lnTo>
                  <a:lnTo>
                    <a:pt x="300" y="52"/>
                  </a:lnTo>
                  <a:lnTo>
                    <a:pt x="291" y="65"/>
                  </a:lnTo>
                  <a:lnTo>
                    <a:pt x="291" y="65"/>
                  </a:lnTo>
                  <a:lnTo>
                    <a:pt x="285" y="72"/>
                  </a:lnTo>
                  <a:lnTo>
                    <a:pt x="278" y="77"/>
                  </a:lnTo>
                  <a:lnTo>
                    <a:pt x="270" y="79"/>
                  </a:lnTo>
                  <a:lnTo>
                    <a:pt x="270" y="79"/>
                  </a:lnTo>
                  <a:lnTo>
                    <a:pt x="269" y="85"/>
                  </a:lnTo>
                  <a:lnTo>
                    <a:pt x="265" y="88"/>
                  </a:lnTo>
                  <a:lnTo>
                    <a:pt x="262" y="92"/>
                  </a:lnTo>
                  <a:lnTo>
                    <a:pt x="262" y="92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6" y="105"/>
                  </a:lnTo>
                  <a:lnTo>
                    <a:pt x="242" y="106"/>
                  </a:lnTo>
                  <a:lnTo>
                    <a:pt x="254" y="108"/>
                  </a:lnTo>
                  <a:lnTo>
                    <a:pt x="244" y="118"/>
                  </a:lnTo>
                  <a:lnTo>
                    <a:pt x="264" y="115"/>
                  </a:lnTo>
                  <a:lnTo>
                    <a:pt x="262" y="126"/>
                  </a:lnTo>
                  <a:close/>
                  <a:moveTo>
                    <a:pt x="364" y="395"/>
                  </a:moveTo>
                  <a:lnTo>
                    <a:pt x="364" y="395"/>
                  </a:lnTo>
                  <a:lnTo>
                    <a:pt x="364" y="390"/>
                  </a:lnTo>
                  <a:lnTo>
                    <a:pt x="364" y="390"/>
                  </a:lnTo>
                  <a:lnTo>
                    <a:pt x="364" y="371"/>
                  </a:lnTo>
                  <a:lnTo>
                    <a:pt x="364" y="362"/>
                  </a:lnTo>
                  <a:lnTo>
                    <a:pt x="364" y="362"/>
                  </a:lnTo>
                  <a:lnTo>
                    <a:pt x="367" y="354"/>
                  </a:lnTo>
                  <a:lnTo>
                    <a:pt x="368" y="343"/>
                  </a:lnTo>
                  <a:lnTo>
                    <a:pt x="368" y="318"/>
                  </a:lnTo>
                  <a:lnTo>
                    <a:pt x="368" y="318"/>
                  </a:lnTo>
                  <a:lnTo>
                    <a:pt x="362" y="275"/>
                  </a:lnTo>
                  <a:lnTo>
                    <a:pt x="362" y="275"/>
                  </a:lnTo>
                  <a:lnTo>
                    <a:pt x="375" y="300"/>
                  </a:lnTo>
                  <a:lnTo>
                    <a:pt x="375" y="300"/>
                  </a:lnTo>
                  <a:lnTo>
                    <a:pt x="377" y="305"/>
                  </a:lnTo>
                  <a:lnTo>
                    <a:pt x="377" y="312"/>
                  </a:lnTo>
                  <a:lnTo>
                    <a:pt x="377" y="326"/>
                  </a:lnTo>
                  <a:lnTo>
                    <a:pt x="375" y="344"/>
                  </a:lnTo>
                  <a:lnTo>
                    <a:pt x="375" y="359"/>
                  </a:lnTo>
                  <a:lnTo>
                    <a:pt x="375" y="359"/>
                  </a:lnTo>
                  <a:lnTo>
                    <a:pt x="375" y="366"/>
                  </a:lnTo>
                  <a:lnTo>
                    <a:pt x="372" y="376"/>
                  </a:lnTo>
                  <a:lnTo>
                    <a:pt x="364" y="395"/>
                  </a:lnTo>
                  <a:lnTo>
                    <a:pt x="364" y="39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4EB4456A-6DF3-4F59-83B5-90FA8B9FC6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6275" y="1406525"/>
              <a:ext cx="533400" cy="636588"/>
            </a:xfrm>
            <a:custGeom>
              <a:avLst/>
              <a:gdLst>
                <a:gd name="T0" fmla="*/ 36 w 336"/>
                <a:gd name="T1" fmla="*/ 0 h 401"/>
                <a:gd name="T2" fmla="*/ 15 w 336"/>
                <a:gd name="T3" fmla="*/ 7 h 401"/>
                <a:gd name="T4" fmla="*/ 2 w 336"/>
                <a:gd name="T5" fmla="*/ 18 h 401"/>
                <a:gd name="T6" fmla="*/ 0 w 336"/>
                <a:gd name="T7" fmla="*/ 30 h 401"/>
                <a:gd name="T8" fmla="*/ 0 w 336"/>
                <a:gd name="T9" fmla="*/ 84 h 401"/>
                <a:gd name="T10" fmla="*/ 26 w 336"/>
                <a:gd name="T11" fmla="*/ 84 h 401"/>
                <a:gd name="T12" fmla="*/ 152 w 336"/>
                <a:gd name="T13" fmla="*/ 86 h 401"/>
                <a:gd name="T14" fmla="*/ 144 w 336"/>
                <a:gd name="T15" fmla="*/ 214 h 401"/>
                <a:gd name="T16" fmla="*/ 0 w 336"/>
                <a:gd name="T17" fmla="*/ 327 h 401"/>
                <a:gd name="T18" fmla="*/ 6 w 336"/>
                <a:gd name="T19" fmla="*/ 356 h 401"/>
                <a:gd name="T20" fmla="*/ 3 w 336"/>
                <a:gd name="T21" fmla="*/ 360 h 401"/>
                <a:gd name="T22" fmla="*/ 0 w 336"/>
                <a:gd name="T23" fmla="*/ 370 h 401"/>
                <a:gd name="T24" fmla="*/ 0 w 336"/>
                <a:gd name="T25" fmla="*/ 375 h 401"/>
                <a:gd name="T26" fmla="*/ 2 w 336"/>
                <a:gd name="T27" fmla="*/ 384 h 401"/>
                <a:gd name="T28" fmla="*/ 15 w 336"/>
                <a:gd name="T29" fmla="*/ 399 h 401"/>
                <a:gd name="T30" fmla="*/ 26 w 336"/>
                <a:gd name="T31" fmla="*/ 401 h 401"/>
                <a:gd name="T32" fmla="*/ 31 w 336"/>
                <a:gd name="T33" fmla="*/ 401 h 401"/>
                <a:gd name="T34" fmla="*/ 44 w 336"/>
                <a:gd name="T35" fmla="*/ 393 h 401"/>
                <a:gd name="T36" fmla="*/ 51 w 336"/>
                <a:gd name="T37" fmla="*/ 379 h 401"/>
                <a:gd name="T38" fmla="*/ 51 w 336"/>
                <a:gd name="T39" fmla="*/ 375 h 401"/>
                <a:gd name="T40" fmla="*/ 49 w 336"/>
                <a:gd name="T41" fmla="*/ 365 h 401"/>
                <a:gd name="T42" fmla="*/ 141 w 336"/>
                <a:gd name="T43" fmla="*/ 356 h 401"/>
                <a:gd name="T44" fmla="*/ 136 w 336"/>
                <a:gd name="T45" fmla="*/ 365 h 401"/>
                <a:gd name="T46" fmla="*/ 134 w 336"/>
                <a:gd name="T47" fmla="*/ 375 h 401"/>
                <a:gd name="T48" fmla="*/ 141 w 336"/>
                <a:gd name="T49" fmla="*/ 393 h 401"/>
                <a:gd name="T50" fmla="*/ 151 w 336"/>
                <a:gd name="T51" fmla="*/ 401 h 401"/>
                <a:gd name="T52" fmla="*/ 156 w 336"/>
                <a:gd name="T53" fmla="*/ 401 h 401"/>
                <a:gd name="T54" fmla="*/ 170 w 336"/>
                <a:gd name="T55" fmla="*/ 394 h 401"/>
                <a:gd name="T56" fmla="*/ 179 w 336"/>
                <a:gd name="T57" fmla="*/ 379 h 401"/>
                <a:gd name="T58" fmla="*/ 185 w 336"/>
                <a:gd name="T59" fmla="*/ 384 h 401"/>
                <a:gd name="T60" fmla="*/ 193 w 336"/>
                <a:gd name="T61" fmla="*/ 386 h 401"/>
                <a:gd name="T62" fmla="*/ 201 w 336"/>
                <a:gd name="T63" fmla="*/ 384 h 401"/>
                <a:gd name="T64" fmla="*/ 215 w 336"/>
                <a:gd name="T65" fmla="*/ 370 h 401"/>
                <a:gd name="T66" fmla="*/ 216 w 336"/>
                <a:gd name="T67" fmla="*/ 360 h 401"/>
                <a:gd name="T68" fmla="*/ 290 w 336"/>
                <a:gd name="T69" fmla="*/ 356 h 401"/>
                <a:gd name="T70" fmla="*/ 287 w 336"/>
                <a:gd name="T71" fmla="*/ 360 h 401"/>
                <a:gd name="T72" fmla="*/ 283 w 336"/>
                <a:gd name="T73" fmla="*/ 370 h 401"/>
                <a:gd name="T74" fmla="*/ 283 w 336"/>
                <a:gd name="T75" fmla="*/ 375 h 401"/>
                <a:gd name="T76" fmla="*/ 285 w 336"/>
                <a:gd name="T77" fmla="*/ 384 h 401"/>
                <a:gd name="T78" fmla="*/ 298 w 336"/>
                <a:gd name="T79" fmla="*/ 399 h 401"/>
                <a:gd name="T80" fmla="*/ 310 w 336"/>
                <a:gd name="T81" fmla="*/ 401 h 401"/>
                <a:gd name="T82" fmla="*/ 315 w 336"/>
                <a:gd name="T83" fmla="*/ 401 h 401"/>
                <a:gd name="T84" fmla="*/ 328 w 336"/>
                <a:gd name="T85" fmla="*/ 393 h 401"/>
                <a:gd name="T86" fmla="*/ 334 w 336"/>
                <a:gd name="T87" fmla="*/ 379 h 401"/>
                <a:gd name="T88" fmla="*/ 336 w 336"/>
                <a:gd name="T89" fmla="*/ 375 h 401"/>
                <a:gd name="T90" fmla="*/ 333 w 336"/>
                <a:gd name="T91" fmla="*/ 365 h 401"/>
                <a:gd name="T92" fmla="*/ 328 w 336"/>
                <a:gd name="T93" fmla="*/ 356 h 401"/>
                <a:gd name="T94" fmla="*/ 336 w 336"/>
                <a:gd name="T95" fmla="*/ 327 h 401"/>
                <a:gd name="T96" fmla="*/ 197 w 336"/>
                <a:gd name="T97" fmla="*/ 214 h 401"/>
                <a:gd name="T98" fmla="*/ 188 w 336"/>
                <a:gd name="T99" fmla="*/ 86 h 401"/>
                <a:gd name="T100" fmla="*/ 298 w 336"/>
                <a:gd name="T101" fmla="*/ 86 h 401"/>
                <a:gd name="T102" fmla="*/ 336 w 336"/>
                <a:gd name="T103" fmla="*/ 84 h 401"/>
                <a:gd name="T104" fmla="*/ 336 w 336"/>
                <a:gd name="T105" fmla="*/ 30 h 401"/>
                <a:gd name="T106" fmla="*/ 333 w 336"/>
                <a:gd name="T107" fmla="*/ 18 h 401"/>
                <a:gd name="T108" fmla="*/ 326 w 336"/>
                <a:gd name="T109" fmla="*/ 12 h 401"/>
                <a:gd name="T110" fmla="*/ 310 w 336"/>
                <a:gd name="T111" fmla="*/ 2 h 401"/>
                <a:gd name="T112" fmla="*/ 36 w 336"/>
                <a:gd name="T113" fmla="*/ 0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36" h="401">
                  <a:moveTo>
                    <a:pt x="36" y="0"/>
                  </a:moveTo>
                  <a:lnTo>
                    <a:pt x="36" y="0"/>
                  </a:lnTo>
                  <a:lnTo>
                    <a:pt x="24" y="2"/>
                  </a:lnTo>
                  <a:lnTo>
                    <a:pt x="15" y="7"/>
                  </a:lnTo>
                  <a:lnTo>
                    <a:pt x="8" y="12"/>
                  </a:lnTo>
                  <a:lnTo>
                    <a:pt x="2" y="18"/>
                  </a:lnTo>
                  <a:lnTo>
                    <a:pt x="0" y="18"/>
                  </a:lnTo>
                  <a:lnTo>
                    <a:pt x="0" y="30"/>
                  </a:lnTo>
                  <a:lnTo>
                    <a:pt x="0" y="56"/>
                  </a:lnTo>
                  <a:lnTo>
                    <a:pt x="0" y="84"/>
                  </a:lnTo>
                  <a:lnTo>
                    <a:pt x="26" y="84"/>
                  </a:lnTo>
                  <a:lnTo>
                    <a:pt x="26" y="84"/>
                  </a:lnTo>
                  <a:lnTo>
                    <a:pt x="36" y="86"/>
                  </a:lnTo>
                  <a:lnTo>
                    <a:pt x="152" y="86"/>
                  </a:lnTo>
                  <a:lnTo>
                    <a:pt x="152" y="214"/>
                  </a:lnTo>
                  <a:lnTo>
                    <a:pt x="144" y="214"/>
                  </a:lnTo>
                  <a:lnTo>
                    <a:pt x="144" y="309"/>
                  </a:lnTo>
                  <a:lnTo>
                    <a:pt x="0" y="327"/>
                  </a:lnTo>
                  <a:lnTo>
                    <a:pt x="0" y="356"/>
                  </a:lnTo>
                  <a:lnTo>
                    <a:pt x="6" y="356"/>
                  </a:lnTo>
                  <a:lnTo>
                    <a:pt x="6" y="356"/>
                  </a:lnTo>
                  <a:lnTo>
                    <a:pt x="3" y="360"/>
                  </a:lnTo>
                  <a:lnTo>
                    <a:pt x="2" y="365"/>
                  </a:lnTo>
                  <a:lnTo>
                    <a:pt x="0" y="37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79"/>
                  </a:lnTo>
                  <a:lnTo>
                    <a:pt x="2" y="384"/>
                  </a:lnTo>
                  <a:lnTo>
                    <a:pt x="6" y="393"/>
                  </a:lnTo>
                  <a:lnTo>
                    <a:pt x="15" y="399"/>
                  </a:lnTo>
                  <a:lnTo>
                    <a:pt x="20" y="401"/>
                  </a:lnTo>
                  <a:lnTo>
                    <a:pt x="26" y="401"/>
                  </a:lnTo>
                  <a:lnTo>
                    <a:pt x="26" y="401"/>
                  </a:lnTo>
                  <a:lnTo>
                    <a:pt x="31" y="401"/>
                  </a:lnTo>
                  <a:lnTo>
                    <a:pt x="36" y="399"/>
                  </a:lnTo>
                  <a:lnTo>
                    <a:pt x="44" y="393"/>
                  </a:lnTo>
                  <a:lnTo>
                    <a:pt x="49" y="384"/>
                  </a:lnTo>
                  <a:lnTo>
                    <a:pt x="51" y="379"/>
                  </a:lnTo>
                  <a:lnTo>
                    <a:pt x="51" y="375"/>
                  </a:lnTo>
                  <a:lnTo>
                    <a:pt x="51" y="375"/>
                  </a:lnTo>
                  <a:lnTo>
                    <a:pt x="51" y="370"/>
                  </a:lnTo>
                  <a:lnTo>
                    <a:pt x="49" y="365"/>
                  </a:lnTo>
                  <a:lnTo>
                    <a:pt x="44" y="356"/>
                  </a:lnTo>
                  <a:lnTo>
                    <a:pt x="141" y="356"/>
                  </a:lnTo>
                  <a:lnTo>
                    <a:pt x="141" y="356"/>
                  </a:lnTo>
                  <a:lnTo>
                    <a:pt x="136" y="365"/>
                  </a:lnTo>
                  <a:lnTo>
                    <a:pt x="134" y="375"/>
                  </a:lnTo>
                  <a:lnTo>
                    <a:pt x="134" y="375"/>
                  </a:lnTo>
                  <a:lnTo>
                    <a:pt x="136" y="384"/>
                  </a:lnTo>
                  <a:lnTo>
                    <a:pt x="141" y="393"/>
                  </a:lnTo>
                  <a:lnTo>
                    <a:pt x="147" y="399"/>
                  </a:lnTo>
                  <a:lnTo>
                    <a:pt x="151" y="401"/>
                  </a:lnTo>
                  <a:lnTo>
                    <a:pt x="156" y="401"/>
                  </a:lnTo>
                  <a:lnTo>
                    <a:pt x="156" y="401"/>
                  </a:lnTo>
                  <a:lnTo>
                    <a:pt x="164" y="399"/>
                  </a:lnTo>
                  <a:lnTo>
                    <a:pt x="170" y="394"/>
                  </a:lnTo>
                  <a:lnTo>
                    <a:pt x="175" y="388"/>
                  </a:lnTo>
                  <a:lnTo>
                    <a:pt x="179" y="379"/>
                  </a:lnTo>
                  <a:lnTo>
                    <a:pt x="179" y="379"/>
                  </a:lnTo>
                  <a:lnTo>
                    <a:pt x="185" y="384"/>
                  </a:lnTo>
                  <a:lnTo>
                    <a:pt x="193" y="386"/>
                  </a:lnTo>
                  <a:lnTo>
                    <a:pt x="193" y="386"/>
                  </a:lnTo>
                  <a:lnTo>
                    <a:pt x="198" y="386"/>
                  </a:lnTo>
                  <a:lnTo>
                    <a:pt x="201" y="384"/>
                  </a:lnTo>
                  <a:lnTo>
                    <a:pt x="210" y="378"/>
                  </a:lnTo>
                  <a:lnTo>
                    <a:pt x="215" y="370"/>
                  </a:lnTo>
                  <a:lnTo>
                    <a:pt x="216" y="360"/>
                  </a:lnTo>
                  <a:lnTo>
                    <a:pt x="216" y="360"/>
                  </a:lnTo>
                  <a:lnTo>
                    <a:pt x="215" y="356"/>
                  </a:lnTo>
                  <a:lnTo>
                    <a:pt x="290" y="356"/>
                  </a:lnTo>
                  <a:lnTo>
                    <a:pt x="290" y="356"/>
                  </a:lnTo>
                  <a:lnTo>
                    <a:pt x="287" y="360"/>
                  </a:lnTo>
                  <a:lnTo>
                    <a:pt x="285" y="365"/>
                  </a:lnTo>
                  <a:lnTo>
                    <a:pt x="283" y="370"/>
                  </a:lnTo>
                  <a:lnTo>
                    <a:pt x="283" y="375"/>
                  </a:lnTo>
                  <a:lnTo>
                    <a:pt x="283" y="375"/>
                  </a:lnTo>
                  <a:lnTo>
                    <a:pt x="283" y="379"/>
                  </a:lnTo>
                  <a:lnTo>
                    <a:pt x="285" y="384"/>
                  </a:lnTo>
                  <a:lnTo>
                    <a:pt x="290" y="393"/>
                  </a:lnTo>
                  <a:lnTo>
                    <a:pt x="298" y="399"/>
                  </a:lnTo>
                  <a:lnTo>
                    <a:pt x="303" y="401"/>
                  </a:lnTo>
                  <a:lnTo>
                    <a:pt x="310" y="401"/>
                  </a:lnTo>
                  <a:lnTo>
                    <a:pt x="310" y="401"/>
                  </a:lnTo>
                  <a:lnTo>
                    <a:pt x="315" y="401"/>
                  </a:lnTo>
                  <a:lnTo>
                    <a:pt x="319" y="399"/>
                  </a:lnTo>
                  <a:lnTo>
                    <a:pt x="328" y="393"/>
                  </a:lnTo>
                  <a:lnTo>
                    <a:pt x="333" y="384"/>
                  </a:lnTo>
                  <a:lnTo>
                    <a:pt x="334" y="379"/>
                  </a:lnTo>
                  <a:lnTo>
                    <a:pt x="336" y="375"/>
                  </a:lnTo>
                  <a:lnTo>
                    <a:pt x="336" y="375"/>
                  </a:lnTo>
                  <a:lnTo>
                    <a:pt x="334" y="370"/>
                  </a:lnTo>
                  <a:lnTo>
                    <a:pt x="333" y="365"/>
                  </a:lnTo>
                  <a:lnTo>
                    <a:pt x="331" y="360"/>
                  </a:lnTo>
                  <a:lnTo>
                    <a:pt x="328" y="356"/>
                  </a:lnTo>
                  <a:lnTo>
                    <a:pt x="336" y="356"/>
                  </a:lnTo>
                  <a:lnTo>
                    <a:pt x="336" y="327"/>
                  </a:lnTo>
                  <a:lnTo>
                    <a:pt x="197" y="309"/>
                  </a:lnTo>
                  <a:lnTo>
                    <a:pt x="197" y="214"/>
                  </a:lnTo>
                  <a:lnTo>
                    <a:pt x="188" y="214"/>
                  </a:lnTo>
                  <a:lnTo>
                    <a:pt x="188" y="86"/>
                  </a:lnTo>
                  <a:lnTo>
                    <a:pt x="298" y="86"/>
                  </a:lnTo>
                  <a:lnTo>
                    <a:pt x="298" y="86"/>
                  </a:lnTo>
                  <a:lnTo>
                    <a:pt x="308" y="84"/>
                  </a:lnTo>
                  <a:lnTo>
                    <a:pt x="336" y="84"/>
                  </a:lnTo>
                  <a:lnTo>
                    <a:pt x="336" y="56"/>
                  </a:lnTo>
                  <a:lnTo>
                    <a:pt x="336" y="30"/>
                  </a:lnTo>
                  <a:lnTo>
                    <a:pt x="336" y="18"/>
                  </a:lnTo>
                  <a:lnTo>
                    <a:pt x="333" y="18"/>
                  </a:lnTo>
                  <a:lnTo>
                    <a:pt x="333" y="18"/>
                  </a:lnTo>
                  <a:lnTo>
                    <a:pt x="326" y="12"/>
                  </a:lnTo>
                  <a:lnTo>
                    <a:pt x="319" y="7"/>
                  </a:lnTo>
                  <a:lnTo>
                    <a:pt x="310" y="2"/>
                  </a:lnTo>
                  <a:lnTo>
                    <a:pt x="298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C1CE192A-9641-48C3-82A9-C255998D08B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6850" y="250825"/>
              <a:ext cx="1155700" cy="1792288"/>
            </a:xfrm>
            <a:custGeom>
              <a:avLst/>
              <a:gdLst>
                <a:gd name="T0" fmla="*/ 446 w 728"/>
                <a:gd name="T1" fmla="*/ 36 h 1129"/>
                <a:gd name="T2" fmla="*/ 438 w 728"/>
                <a:gd name="T3" fmla="*/ 108 h 1129"/>
                <a:gd name="T4" fmla="*/ 446 w 728"/>
                <a:gd name="T5" fmla="*/ 154 h 1129"/>
                <a:gd name="T6" fmla="*/ 444 w 728"/>
                <a:gd name="T7" fmla="*/ 175 h 1129"/>
                <a:gd name="T8" fmla="*/ 448 w 728"/>
                <a:gd name="T9" fmla="*/ 216 h 1129"/>
                <a:gd name="T10" fmla="*/ 476 w 728"/>
                <a:gd name="T11" fmla="*/ 238 h 1129"/>
                <a:gd name="T12" fmla="*/ 503 w 728"/>
                <a:gd name="T13" fmla="*/ 292 h 1129"/>
                <a:gd name="T14" fmla="*/ 484 w 728"/>
                <a:gd name="T15" fmla="*/ 331 h 1129"/>
                <a:gd name="T16" fmla="*/ 446 w 728"/>
                <a:gd name="T17" fmla="*/ 425 h 1129"/>
                <a:gd name="T18" fmla="*/ 390 w 728"/>
                <a:gd name="T19" fmla="*/ 366 h 1129"/>
                <a:gd name="T20" fmla="*/ 369 w 728"/>
                <a:gd name="T21" fmla="*/ 341 h 1129"/>
                <a:gd name="T22" fmla="*/ 348 w 728"/>
                <a:gd name="T23" fmla="*/ 310 h 1129"/>
                <a:gd name="T24" fmla="*/ 328 w 728"/>
                <a:gd name="T25" fmla="*/ 290 h 1129"/>
                <a:gd name="T26" fmla="*/ 313 w 728"/>
                <a:gd name="T27" fmla="*/ 297 h 1129"/>
                <a:gd name="T28" fmla="*/ 317 w 728"/>
                <a:gd name="T29" fmla="*/ 315 h 1129"/>
                <a:gd name="T30" fmla="*/ 330 w 728"/>
                <a:gd name="T31" fmla="*/ 343 h 1129"/>
                <a:gd name="T32" fmla="*/ 340 w 728"/>
                <a:gd name="T33" fmla="*/ 366 h 1129"/>
                <a:gd name="T34" fmla="*/ 372 w 728"/>
                <a:gd name="T35" fmla="*/ 398 h 1129"/>
                <a:gd name="T36" fmla="*/ 405 w 728"/>
                <a:gd name="T37" fmla="*/ 449 h 1129"/>
                <a:gd name="T38" fmla="*/ 377 w 728"/>
                <a:gd name="T39" fmla="*/ 464 h 1129"/>
                <a:gd name="T40" fmla="*/ 340 w 728"/>
                <a:gd name="T41" fmla="*/ 472 h 1129"/>
                <a:gd name="T42" fmla="*/ 310 w 728"/>
                <a:gd name="T43" fmla="*/ 454 h 1129"/>
                <a:gd name="T44" fmla="*/ 240 w 728"/>
                <a:gd name="T45" fmla="*/ 444 h 1129"/>
                <a:gd name="T46" fmla="*/ 235 w 728"/>
                <a:gd name="T47" fmla="*/ 477 h 1129"/>
                <a:gd name="T48" fmla="*/ 207 w 728"/>
                <a:gd name="T49" fmla="*/ 510 h 1129"/>
                <a:gd name="T50" fmla="*/ 195 w 728"/>
                <a:gd name="T51" fmla="*/ 540 h 1129"/>
                <a:gd name="T52" fmla="*/ 181 w 728"/>
                <a:gd name="T53" fmla="*/ 561 h 1129"/>
                <a:gd name="T54" fmla="*/ 181 w 728"/>
                <a:gd name="T55" fmla="*/ 641 h 1129"/>
                <a:gd name="T56" fmla="*/ 127 w 728"/>
                <a:gd name="T57" fmla="*/ 671 h 1129"/>
                <a:gd name="T58" fmla="*/ 35 w 728"/>
                <a:gd name="T59" fmla="*/ 874 h 1129"/>
                <a:gd name="T60" fmla="*/ 31 w 728"/>
                <a:gd name="T61" fmla="*/ 919 h 1129"/>
                <a:gd name="T62" fmla="*/ 128 w 728"/>
                <a:gd name="T63" fmla="*/ 979 h 1129"/>
                <a:gd name="T64" fmla="*/ 138 w 728"/>
                <a:gd name="T65" fmla="*/ 1007 h 1129"/>
                <a:gd name="T66" fmla="*/ 112 w 728"/>
                <a:gd name="T67" fmla="*/ 1011 h 1129"/>
                <a:gd name="T68" fmla="*/ 109 w 728"/>
                <a:gd name="T69" fmla="*/ 1037 h 1129"/>
                <a:gd name="T70" fmla="*/ 61 w 728"/>
                <a:gd name="T71" fmla="*/ 1050 h 1129"/>
                <a:gd name="T72" fmla="*/ 17 w 728"/>
                <a:gd name="T73" fmla="*/ 1073 h 1129"/>
                <a:gd name="T74" fmla="*/ 17 w 728"/>
                <a:gd name="T75" fmla="*/ 1076 h 1129"/>
                <a:gd name="T76" fmla="*/ 0 w 728"/>
                <a:gd name="T77" fmla="*/ 1106 h 1129"/>
                <a:gd name="T78" fmla="*/ 27 w 728"/>
                <a:gd name="T79" fmla="*/ 1124 h 1129"/>
                <a:gd name="T80" fmla="*/ 148 w 728"/>
                <a:gd name="T81" fmla="*/ 1129 h 1129"/>
                <a:gd name="T82" fmla="*/ 246 w 728"/>
                <a:gd name="T83" fmla="*/ 1111 h 1129"/>
                <a:gd name="T84" fmla="*/ 249 w 728"/>
                <a:gd name="T85" fmla="*/ 1048 h 1129"/>
                <a:gd name="T86" fmla="*/ 233 w 728"/>
                <a:gd name="T87" fmla="*/ 1022 h 1129"/>
                <a:gd name="T88" fmla="*/ 254 w 728"/>
                <a:gd name="T89" fmla="*/ 1006 h 1129"/>
                <a:gd name="T90" fmla="*/ 281 w 728"/>
                <a:gd name="T91" fmla="*/ 792 h 1129"/>
                <a:gd name="T92" fmla="*/ 295 w 728"/>
                <a:gd name="T93" fmla="*/ 760 h 1129"/>
                <a:gd name="T94" fmla="*/ 535 w 728"/>
                <a:gd name="T95" fmla="*/ 769 h 1129"/>
                <a:gd name="T96" fmla="*/ 585 w 728"/>
                <a:gd name="T97" fmla="*/ 753 h 1129"/>
                <a:gd name="T98" fmla="*/ 597 w 728"/>
                <a:gd name="T99" fmla="*/ 751 h 1129"/>
                <a:gd name="T100" fmla="*/ 684 w 728"/>
                <a:gd name="T101" fmla="*/ 587 h 1129"/>
                <a:gd name="T102" fmla="*/ 728 w 728"/>
                <a:gd name="T103" fmla="*/ 451 h 1129"/>
                <a:gd name="T104" fmla="*/ 699 w 728"/>
                <a:gd name="T105" fmla="*/ 333 h 1129"/>
                <a:gd name="T106" fmla="*/ 643 w 728"/>
                <a:gd name="T107" fmla="*/ 247 h 1129"/>
                <a:gd name="T108" fmla="*/ 600 w 728"/>
                <a:gd name="T109" fmla="*/ 220 h 1129"/>
                <a:gd name="T110" fmla="*/ 631 w 728"/>
                <a:gd name="T111" fmla="*/ 201 h 1129"/>
                <a:gd name="T112" fmla="*/ 633 w 728"/>
                <a:gd name="T113" fmla="*/ 131 h 1129"/>
                <a:gd name="T114" fmla="*/ 585 w 728"/>
                <a:gd name="T115" fmla="*/ 27 h 1129"/>
                <a:gd name="T116" fmla="*/ 518 w 728"/>
                <a:gd name="T117" fmla="*/ 0 h 1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28" h="1129">
                  <a:moveTo>
                    <a:pt x="489" y="13"/>
                  </a:moveTo>
                  <a:lnTo>
                    <a:pt x="489" y="13"/>
                  </a:lnTo>
                  <a:lnTo>
                    <a:pt x="484" y="14"/>
                  </a:lnTo>
                  <a:lnTo>
                    <a:pt x="469" y="21"/>
                  </a:lnTo>
                  <a:lnTo>
                    <a:pt x="453" y="31"/>
                  </a:lnTo>
                  <a:lnTo>
                    <a:pt x="446" y="36"/>
                  </a:lnTo>
                  <a:lnTo>
                    <a:pt x="441" y="42"/>
                  </a:lnTo>
                  <a:lnTo>
                    <a:pt x="441" y="42"/>
                  </a:lnTo>
                  <a:lnTo>
                    <a:pt x="438" y="55"/>
                  </a:lnTo>
                  <a:lnTo>
                    <a:pt x="435" y="73"/>
                  </a:lnTo>
                  <a:lnTo>
                    <a:pt x="435" y="91"/>
                  </a:lnTo>
                  <a:lnTo>
                    <a:pt x="438" y="108"/>
                  </a:lnTo>
                  <a:lnTo>
                    <a:pt x="438" y="108"/>
                  </a:lnTo>
                  <a:lnTo>
                    <a:pt x="444" y="133"/>
                  </a:lnTo>
                  <a:lnTo>
                    <a:pt x="449" y="141"/>
                  </a:lnTo>
                  <a:lnTo>
                    <a:pt x="449" y="141"/>
                  </a:lnTo>
                  <a:lnTo>
                    <a:pt x="448" y="146"/>
                  </a:lnTo>
                  <a:lnTo>
                    <a:pt x="446" y="154"/>
                  </a:lnTo>
                  <a:lnTo>
                    <a:pt x="443" y="164"/>
                  </a:lnTo>
                  <a:lnTo>
                    <a:pt x="441" y="167"/>
                  </a:lnTo>
                  <a:lnTo>
                    <a:pt x="441" y="170"/>
                  </a:lnTo>
                  <a:lnTo>
                    <a:pt x="441" y="170"/>
                  </a:lnTo>
                  <a:lnTo>
                    <a:pt x="443" y="174"/>
                  </a:lnTo>
                  <a:lnTo>
                    <a:pt x="444" y="175"/>
                  </a:lnTo>
                  <a:lnTo>
                    <a:pt x="446" y="175"/>
                  </a:lnTo>
                  <a:lnTo>
                    <a:pt x="446" y="178"/>
                  </a:lnTo>
                  <a:lnTo>
                    <a:pt x="446" y="178"/>
                  </a:lnTo>
                  <a:lnTo>
                    <a:pt x="444" y="187"/>
                  </a:lnTo>
                  <a:lnTo>
                    <a:pt x="444" y="201"/>
                  </a:lnTo>
                  <a:lnTo>
                    <a:pt x="448" y="216"/>
                  </a:lnTo>
                  <a:lnTo>
                    <a:pt x="449" y="223"/>
                  </a:lnTo>
                  <a:lnTo>
                    <a:pt x="453" y="226"/>
                  </a:lnTo>
                  <a:lnTo>
                    <a:pt x="453" y="226"/>
                  </a:lnTo>
                  <a:lnTo>
                    <a:pt x="461" y="231"/>
                  </a:lnTo>
                  <a:lnTo>
                    <a:pt x="467" y="234"/>
                  </a:lnTo>
                  <a:lnTo>
                    <a:pt x="476" y="238"/>
                  </a:lnTo>
                  <a:lnTo>
                    <a:pt x="476" y="238"/>
                  </a:lnTo>
                  <a:lnTo>
                    <a:pt x="489" y="261"/>
                  </a:lnTo>
                  <a:lnTo>
                    <a:pt x="499" y="277"/>
                  </a:lnTo>
                  <a:lnTo>
                    <a:pt x="503" y="288"/>
                  </a:lnTo>
                  <a:lnTo>
                    <a:pt x="503" y="288"/>
                  </a:lnTo>
                  <a:lnTo>
                    <a:pt x="503" y="292"/>
                  </a:lnTo>
                  <a:lnTo>
                    <a:pt x="503" y="297"/>
                  </a:lnTo>
                  <a:lnTo>
                    <a:pt x="499" y="306"/>
                  </a:lnTo>
                  <a:lnTo>
                    <a:pt x="492" y="315"/>
                  </a:lnTo>
                  <a:lnTo>
                    <a:pt x="489" y="318"/>
                  </a:lnTo>
                  <a:lnTo>
                    <a:pt x="489" y="318"/>
                  </a:lnTo>
                  <a:lnTo>
                    <a:pt x="484" y="331"/>
                  </a:lnTo>
                  <a:lnTo>
                    <a:pt x="474" y="357"/>
                  </a:lnTo>
                  <a:lnTo>
                    <a:pt x="463" y="387"/>
                  </a:lnTo>
                  <a:lnTo>
                    <a:pt x="456" y="403"/>
                  </a:lnTo>
                  <a:lnTo>
                    <a:pt x="456" y="403"/>
                  </a:lnTo>
                  <a:lnTo>
                    <a:pt x="449" y="416"/>
                  </a:lnTo>
                  <a:lnTo>
                    <a:pt x="446" y="425"/>
                  </a:lnTo>
                  <a:lnTo>
                    <a:pt x="412" y="398"/>
                  </a:lnTo>
                  <a:lnTo>
                    <a:pt x="412" y="398"/>
                  </a:lnTo>
                  <a:lnTo>
                    <a:pt x="402" y="385"/>
                  </a:lnTo>
                  <a:lnTo>
                    <a:pt x="394" y="374"/>
                  </a:lnTo>
                  <a:lnTo>
                    <a:pt x="390" y="366"/>
                  </a:lnTo>
                  <a:lnTo>
                    <a:pt x="390" y="366"/>
                  </a:lnTo>
                  <a:lnTo>
                    <a:pt x="389" y="362"/>
                  </a:lnTo>
                  <a:lnTo>
                    <a:pt x="384" y="357"/>
                  </a:lnTo>
                  <a:lnTo>
                    <a:pt x="377" y="352"/>
                  </a:lnTo>
                  <a:lnTo>
                    <a:pt x="372" y="348"/>
                  </a:lnTo>
                  <a:lnTo>
                    <a:pt x="372" y="348"/>
                  </a:lnTo>
                  <a:lnTo>
                    <a:pt x="369" y="341"/>
                  </a:lnTo>
                  <a:lnTo>
                    <a:pt x="366" y="334"/>
                  </a:lnTo>
                  <a:lnTo>
                    <a:pt x="363" y="326"/>
                  </a:lnTo>
                  <a:lnTo>
                    <a:pt x="358" y="318"/>
                  </a:lnTo>
                  <a:lnTo>
                    <a:pt x="358" y="318"/>
                  </a:lnTo>
                  <a:lnTo>
                    <a:pt x="353" y="311"/>
                  </a:lnTo>
                  <a:lnTo>
                    <a:pt x="348" y="310"/>
                  </a:lnTo>
                  <a:lnTo>
                    <a:pt x="345" y="306"/>
                  </a:lnTo>
                  <a:lnTo>
                    <a:pt x="340" y="303"/>
                  </a:lnTo>
                  <a:lnTo>
                    <a:pt x="340" y="303"/>
                  </a:lnTo>
                  <a:lnTo>
                    <a:pt x="335" y="298"/>
                  </a:lnTo>
                  <a:lnTo>
                    <a:pt x="331" y="293"/>
                  </a:lnTo>
                  <a:lnTo>
                    <a:pt x="328" y="290"/>
                  </a:lnTo>
                  <a:lnTo>
                    <a:pt x="325" y="288"/>
                  </a:lnTo>
                  <a:lnTo>
                    <a:pt x="325" y="288"/>
                  </a:lnTo>
                  <a:lnTo>
                    <a:pt x="320" y="288"/>
                  </a:lnTo>
                  <a:lnTo>
                    <a:pt x="317" y="290"/>
                  </a:lnTo>
                  <a:lnTo>
                    <a:pt x="315" y="292"/>
                  </a:lnTo>
                  <a:lnTo>
                    <a:pt x="313" y="297"/>
                  </a:lnTo>
                  <a:lnTo>
                    <a:pt x="313" y="297"/>
                  </a:lnTo>
                  <a:lnTo>
                    <a:pt x="313" y="300"/>
                  </a:lnTo>
                  <a:lnTo>
                    <a:pt x="315" y="306"/>
                  </a:lnTo>
                  <a:lnTo>
                    <a:pt x="317" y="310"/>
                  </a:lnTo>
                  <a:lnTo>
                    <a:pt x="317" y="315"/>
                  </a:lnTo>
                  <a:lnTo>
                    <a:pt x="317" y="315"/>
                  </a:lnTo>
                  <a:lnTo>
                    <a:pt x="317" y="320"/>
                  </a:lnTo>
                  <a:lnTo>
                    <a:pt x="322" y="329"/>
                  </a:lnTo>
                  <a:lnTo>
                    <a:pt x="322" y="329"/>
                  </a:lnTo>
                  <a:lnTo>
                    <a:pt x="323" y="334"/>
                  </a:lnTo>
                  <a:lnTo>
                    <a:pt x="326" y="339"/>
                  </a:lnTo>
                  <a:lnTo>
                    <a:pt x="330" y="343"/>
                  </a:lnTo>
                  <a:lnTo>
                    <a:pt x="331" y="348"/>
                  </a:lnTo>
                  <a:lnTo>
                    <a:pt x="331" y="348"/>
                  </a:lnTo>
                  <a:lnTo>
                    <a:pt x="333" y="357"/>
                  </a:lnTo>
                  <a:lnTo>
                    <a:pt x="335" y="362"/>
                  </a:lnTo>
                  <a:lnTo>
                    <a:pt x="340" y="366"/>
                  </a:lnTo>
                  <a:lnTo>
                    <a:pt x="340" y="366"/>
                  </a:lnTo>
                  <a:lnTo>
                    <a:pt x="343" y="374"/>
                  </a:lnTo>
                  <a:lnTo>
                    <a:pt x="346" y="379"/>
                  </a:lnTo>
                  <a:lnTo>
                    <a:pt x="349" y="384"/>
                  </a:lnTo>
                  <a:lnTo>
                    <a:pt x="349" y="384"/>
                  </a:lnTo>
                  <a:lnTo>
                    <a:pt x="372" y="398"/>
                  </a:lnTo>
                  <a:lnTo>
                    <a:pt x="372" y="398"/>
                  </a:lnTo>
                  <a:lnTo>
                    <a:pt x="379" y="410"/>
                  </a:lnTo>
                  <a:lnTo>
                    <a:pt x="385" y="418"/>
                  </a:lnTo>
                  <a:lnTo>
                    <a:pt x="390" y="425"/>
                  </a:lnTo>
                  <a:lnTo>
                    <a:pt x="390" y="425"/>
                  </a:lnTo>
                  <a:lnTo>
                    <a:pt x="397" y="435"/>
                  </a:lnTo>
                  <a:lnTo>
                    <a:pt x="405" y="449"/>
                  </a:lnTo>
                  <a:lnTo>
                    <a:pt x="417" y="469"/>
                  </a:lnTo>
                  <a:lnTo>
                    <a:pt x="417" y="469"/>
                  </a:lnTo>
                  <a:lnTo>
                    <a:pt x="404" y="467"/>
                  </a:lnTo>
                  <a:lnTo>
                    <a:pt x="390" y="466"/>
                  </a:lnTo>
                  <a:lnTo>
                    <a:pt x="390" y="466"/>
                  </a:lnTo>
                  <a:lnTo>
                    <a:pt x="377" y="464"/>
                  </a:lnTo>
                  <a:lnTo>
                    <a:pt x="366" y="464"/>
                  </a:lnTo>
                  <a:lnTo>
                    <a:pt x="358" y="466"/>
                  </a:lnTo>
                  <a:lnTo>
                    <a:pt x="358" y="466"/>
                  </a:lnTo>
                  <a:lnTo>
                    <a:pt x="345" y="469"/>
                  </a:lnTo>
                  <a:lnTo>
                    <a:pt x="340" y="472"/>
                  </a:lnTo>
                  <a:lnTo>
                    <a:pt x="340" y="472"/>
                  </a:lnTo>
                  <a:lnTo>
                    <a:pt x="338" y="474"/>
                  </a:lnTo>
                  <a:lnTo>
                    <a:pt x="336" y="472"/>
                  </a:lnTo>
                  <a:lnTo>
                    <a:pt x="325" y="466"/>
                  </a:lnTo>
                  <a:lnTo>
                    <a:pt x="325" y="466"/>
                  </a:lnTo>
                  <a:lnTo>
                    <a:pt x="317" y="459"/>
                  </a:lnTo>
                  <a:lnTo>
                    <a:pt x="310" y="454"/>
                  </a:lnTo>
                  <a:lnTo>
                    <a:pt x="299" y="449"/>
                  </a:lnTo>
                  <a:lnTo>
                    <a:pt x="281" y="448"/>
                  </a:lnTo>
                  <a:lnTo>
                    <a:pt x="281" y="448"/>
                  </a:lnTo>
                  <a:lnTo>
                    <a:pt x="259" y="446"/>
                  </a:lnTo>
                  <a:lnTo>
                    <a:pt x="245" y="444"/>
                  </a:lnTo>
                  <a:lnTo>
                    <a:pt x="240" y="444"/>
                  </a:lnTo>
                  <a:lnTo>
                    <a:pt x="236" y="446"/>
                  </a:lnTo>
                  <a:lnTo>
                    <a:pt x="233" y="449"/>
                  </a:lnTo>
                  <a:lnTo>
                    <a:pt x="233" y="454"/>
                  </a:lnTo>
                  <a:lnTo>
                    <a:pt x="233" y="454"/>
                  </a:lnTo>
                  <a:lnTo>
                    <a:pt x="233" y="466"/>
                  </a:lnTo>
                  <a:lnTo>
                    <a:pt x="235" y="477"/>
                  </a:lnTo>
                  <a:lnTo>
                    <a:pt x="236" y="487"/>
                  </a:lnTo>
                  <a:lnTo>
                    <a:pt x="236" y="487"/>
                  </a:lnTo>
                  <a:lnTo>
                    <a:pt x="223" y="497"/>
                  </a:lnTo>
                  <a:lnTo>
                    <a:pt x="213" y="503"/>
                  </a:lnTo>
                  <a:lnTo>
                    <a:pt x="207" y="510"/>
                  </a:lnTo>
                  <a:lnTo>
                    <a:pt x="207" y="510"/>
                  </a:lnTo>
                  <a:lnTo>
                    <a:pt x="204" y="518"/>
                  </a:lnTo>
                  <a:lnTo>
                    <a:pt x="200" y="523"/>
                  </a:lnTo>
                  <a:lnTo>
                    <a:pt x="200" y="528"/>
                  </a:lnTo>
                  <a:lnTo>
                    <a:pt x="200" y="528"/>
                  </a:lnTo>
                  <a:lnTo>
                    <a:pt x="200" y="533"/>
                  </a:lnTo>
                  <a:lnTo>
                    <a:pt x="195" y="540"/>
                  </a:lnTo>
                  <a:lnTo>
                    <a:pt x="195" y="540"/>
                  </a:lnTo>
                  <a:lnTo>
                    <a:pt x="190" y="549"/>
                  </a:lnTo>
                  <a:lnTo>
                    <a:pt x="189" y="553"/>
                  </a:lnTo>
                  <a:lnTo>
                    <a:pt x="186" y="558"/>
                  </a:lnTo>
                  <a:lnTo>
                    <a:pt x="186" y="558"/>
                  </a:lnTo>
                  <a:lnTo>
                    <a:pt x="181" y="561"/>
                  </a:lnTo>
                  <a:lnTo>
                    <a:pt x="177" y="563"/>
                  </a:lnTo>
                  <a:lnTo>
                    <a:pt x="174" y="566"/>
                  </a:lnTo>
                  <a:lnTo>
                    <a:pt x="174" y="572"/>
                  </a:lnTo>
                  <a:lnTo>
                    <a:pt x="174" y="572"/>
                  </a:lnTo>
                  <a:lnTo>
                    <a:pt x="179" y="617"/>
                  </a:lnTo>
                  <a:lnTo>
                    <a:pt x="181" y="641"/>
                  </a:lnTo>
                  <a:lnTo>
                    <a:pt x="182" y="653"/>
                  </a:lnTo>
                  <a:lnTo>
                    <a:pt x="182" y="653"/>
                  </a:lnTo>
                  <a:lnTo>
                    <a:pt x="158" y="658"/>
                  </a:lnTo>
                  <a:lnTo>
                    <a:pt x="140" y="664"/>
                  </a:lnTo>
                  <a:lnTo>
                    <a:pt x="131" y="668"/>
                  </a:lnTo>
                  <a:lnTo>
                    <a:pt x="127" y="671"/>
                  </a:lnTo>
                  <a:lnTo>
                    <a:pt x="127" y="671"/>
                  </a:lnTo>
                  <a:lnTo>
                    <a:pt x="112" y="687"/>
                  </a:lnTo>
                  <a:lnTo>
                    <a:pt x="109" y="694"/>
                  </a:lnTo>
                  <a:lnTo>
                    <a:pt x="109" y="694"/>
                  </a:lnTo>
                  <a:lnTo>
                    <a:pt x="64" y="801"/>
                  </a:lnTo>
                  <a:lnTo>
                    <a:pt x="35" y="874"/>
                  </a:lnTo>
                  <a:lnTo>
                    <a:pt x="27" y="899"/>
                  </a:lnTo>
                  <a:lnTo>
                    <a:pt x="23" y="907"/>
                  </a:lnTo>
                  <a:lnTo>
                    <a:pt x="23" y="911"/>
                  </a:lnTo>
                  <a:lnTo>
                    <a:pt x="23" y="911"/>
                  </a:lnTo>
                  <a:lnTo>
                    <a:pt x="28" y="915"/>
                  </a:lnTo>
                  <a:lnTo>
                    <a:pt x="31" y="919"/>
                  </a:lnTo>
                  <a:lnTo>
                    <a:pt x="38" y="922"/>
                  </a:lnTo>
                  <a:lnTo>
                    <a:pt x="38" y="922"/>
                  </a:lnTo>
                  <a:lnTo>
                    <a:pt x="71" y="942"/>
                  </a:lnTo>
                  <a:lnTo>
                    <a:pt x="109" y="966"/>
                  </a:lnTo>
                  <a:lnTo>
                    <a:pt x="109" y="966"/>
                  </a:lnTo>
                  <a:lnTo>
                    <a:pt x="128" y="979"/>
                  </a:lnTo>
                  <a:lnTo>
                    <a:pt x="141" y="988"/>
                  </a:lnTo>
                  <a:lnTo>
                    <a:pt x="141" y="988"/>
                  </a:lnTo>
                  <a:lnTo>
                    <a:pt x="140" y="998"/>
                  </a:lnTo>
                  <a:lnTo>
                    <a:pt x="140" y="1004"/>
                  </a:lnTo>
                  <a:lnTo>
                    <a:pt x="138" y="1007"/>
                  </a:lnTo>
                  <a:lnTo>
                    <a:pt x="138" y="1007"/>
                  </a:lnTo>
                  <a:lnTo>
                    <a:pt x="133" y="1006"/>
                  </a:lnTo>
                  <a:lnTo>
                    <a:pt x="125" y="1004"/>
                  </a:lnTo>
                  <a:lnTo>
                    <a:pt x="117" y="1006"/>
                  </a:lnTo>
                  <a:lnTo>
                    <a:pt x="113" y="1007"/>
                  </a:lnTo>
                  <a:lnTo>
                    <a:pt x="112" y="1011"/>
                  </a:lnTo>
                  <a:lnTo>
                    <a:pt x="112" y="1011"/>
                  </a:lnTo>
                  <a:lnTo>
                    <a:pt x="110" y="1019"/>
                  </a:lnTo>
                  <a:lnTo>
                    <a:pt x="110" y="1027"/>
                  </a:lnTo>
                  <a:lnTo>
                    <a:pt x="110" y="1034"/>
                  </a:lnTo>
                  <a:lnTo>
                    <a:pt x="109" y="1035"/>
                  </a:lnTo>
                  <a:lnTo>
                    <a:pt x="109" y="1037"/>
                  </a:lnTo>
                  <a:lnTo>
                    <a:pt x="109" y="1037"/>
                  </a:lnTo>
                  <a:lnTo>
                    <a:pt x="95" y="1040"/>
                  </a:lnTo>
                  <a:lnTo>
                    <a:pt x="79" y="1047"/>
                  </a:lnTo>
                  <a:lnTo>
                    <a:pt x="79" y="1047"/>
                  </a:lnTo>
                  <a:lnTo>
                    <a:pt x="69" y="1050"/>
                  </a:lnTo>
                  <a:lnTo>
                    <a:pt x="61" y="1050"/>
                  </a:lnTo>
                  <a:lnTo>
                    <a:pt x="61" y="1050"/>
                  </a:lnTo>
                  <a:lnTo>
                    <a:pt x="40" y="1052"/>
                  </a:lnTo>
                  <a:lnTo>
                    <a:pt x="20" y="1055"/>
                  </a:lnTo>
                  <a:lnTo>
                    <a:pt x="20" y="1055"/>
                  </a:lnTo>
                  <a:lnTo>
                    <a:pt x="18" y="1058"/>
                  </a:lnTo>
                  <a:lnTo>
                    <a:pt x="17" y="1063"/>
                  </a:lnTo>
                  <a:lnTo>
                    <a:pt x="17" y="1073"/>
                  </a:lnTo>
                  <a:lnTo>
                    <a:pt x="17" y="1073"/>
                  </a:lnTo>
                  <a:lnTo>
                    <a:pt x="17" y="1075"/>
                  </a:lnTo>
                  <a:lnTo>
                    <a:pt x="17" y="1076"/>
                  </a:lnTo>
                  <a:lnTo>
                    <a:pt x="17" y="1076"/>
                  </a:lnTo>
                  <a:lnTo>
                    <a:pt x="17" y="1076"/>
                  </a:lnTo>
                  <a:lnTo>
                    <a:pt x="17" y="1076"/>
                  </a:lnTo>
                  <a:lnTo>
                    <a:pt x="13" y="1078"/>
                  </a:lnTo>
                  <a:lnTo>
                    <a:pt x="9" y="1083"/>
                  </a:lnTo>
                  <a:lnTo>
                    <a:pt x="4" y="1091"/>
                  </a:lnTo>
                  <a:lnTo>
                    <a:pt x="2" y="1099"/>
                  </a:lnTo>
                  <a:lnTo>
                    <a:pt x="2" y="1099"/>
                  </a:lnTo>
                  <a:lnTo>
                    <a:pt x="0" y="1106"/>
                  </a:lnTo>
                  <a:lnTo>
                    <a:pt x="0" y="1111"/>
                  </a:lnTo>
                  <a:lnTo>
                    <a:pt x="2" y="1112"/>
                  </a:lnTo>
                  <a:lnTo>
                    <a:pt x="5" y="1116"/>
                  </a:lnTo>
                  <a:lnTo>
                    <a:pt x="17" y="1121"/>
                  </a:lnTo>
                  <a:lnTo>
                    <a:pt x="17" y="1121"/>
                  </a:lnTo>
                  <a:lnTo>
                    <a:pt x="27" y="1124"/>
                  </a:lnTo>
                  <a:lnTo>
                    <a:pt x="40" y="1126"/>
                  </a:lnTo>
                  <a:lnTo>
                    <a:pt x="71" y="1127"/>
                  </a:lnTo>
                  <a:lnTo>
                    <a:pt x="102" y="1127"/>
                  </a:lnTo>
                  <a:lnTo>
                    <a:pt x="123" y="1129"/>
                  </a:lnTo>
                  <a:lnTo>
                    <a:pt x="123" y="1129"/>
                  </a:lnTo>
                  <a:lnTo>
                    <a:pt x="148" y="1129"/>
                  </a:lnTo>
                  <a:lnTo>
                    <a:pt x="189" y="1127"/>
                  </a:lnTo>
                  <a:lnTo>
                    <a:pt x="225" y="1124"/>
                  </a:lnTo>
                  <a:lnTo>
                    <a:pt x="238" y="1122"/>
                  </a:lnTo>
                  <a:lnTo>
                    <a:pt x="245" y="1121"/>
                  </a:lnTo>
                  <a:lnTo>
                    <a:pt x="245" y="1121"/>
                  </a:lnTo>
                  <a:lnTo>
                    <a:pt x="246" y="1111"/>
                  </a:lnTo>
                  <a:lnTo>
                    <a:pt x="248" y="1094"/>
                  </a:lnTo>
                  <a:lnTo>
                    <a:pt x="248" y="1078"/>
                  </a:lnTo>
                  <a:lnTo>
                    <a:pt x="248" y="1070"/>
                  </a:lnTo>
                  <a:lnTo>
                    <a:pt x="248" y="1070"/>
                  </a:lnTo>
                  <a:lnTo>
                    <a:pt x="248" y="1062"/>
                  </a:lnTo>
                  <a:lnTo>
                    <a:pt x="249" y="1048"/>
                  </a:lnTo>
                  <a:lnTo>
                    <a:pt x="249" y="1035"/>
                  </a:lnTo>
                  <a:lnTo>
                    <a:pt x="249" y="1030"/>
                  </a:lnTo>
                  <a:lnTo>
                    <a:pt x="248" y="1029"/>
                  </a:lnTo>
                  <a:lnTo>
                    <a:pt x="248" y="1029"/>
                  </a:lnTo>
                  <a:lnTo>
                    <a:pt x="238" y="1024"/>
                  </a:lnTo>
                  <a:lnTo>
                    <a:pt x="233" y="1022"/>
                  </a:lnTo>
                  <a:lnTo>
                    <a:pt x="233" y="1022"/>
                  </a:lnTo>
                  <a:lnTo>
                    <a:pt x="230" y="1019"/>
                  </a:lnTo>
                  <a:lnTo>
                    <a:pt x="230" y="1017"/>
                  </a:lnTo>
                  <a:lnTo>
                    <a:pt x="230" y="1007"/>
                  </a:lnTo>
                  <a:lnTo>
                    <a:pt x="230" y="1007"/>
                  </a:lnTo>
                  <a:lnTo>
                    <a:pt x="254" y="1006"/>
                  </a:lnTo>
                  <a:lnTo>
                    <a:pt x="272" y="1006"/>
                  </a:lnTo>
                  <a:lnTo>
                    <a:pt x="279" y="1004"/>
                  </a:lnTo>
                  <a:lnTo>
                    <a:pt x="281" y="1002"/>
                  </a:lnTo>
                  <a:lnTo>
                    <a:pt x="281" y="1002"/>
                  </a:lnTo>
                  <a:lnTo>
                    <a:pt x="281" y="792"/>
                  </a:lnTo>
                  <a:lnTo>
                    <a:pt x="281" y="792"/>
                  </a:lnTo>
                  <a:lnTo>
                    <a:pt x="282" y="782"/>
                  </a:lnTo>
                  <a:lnTo>
                    <a:pt x="286" y="773"/>
                  </a:lnTo>
                  <a:lnTo>
                    <a:pt x="289" y="764"/>
                  </a:lnTo>
                  <a:lnTo>
                    <a:pt x="292" y="761"/>
                  </a:lnTo>
                  <a:lnTo>
                    <a:pt x="295" y="760"/>
                  </a:lnTo>
                  <a:lnTo>
                    <a:pt x="295" y="760"/>
                  </a:lnTo>
                  <a:lnTo>
                    <a:pt x="320" y="760"/>
                  </a:lnTo>
                  <a:lnTo>
                    <a:pt x="372" y="763"/>
                  </a:lnTo>
                  <a:lnTo>
                    <a:pt x="431" y="766"/>
                  </a:lnTo>
                  <a:lnTo>
                    <a:pt x="479" y="768"/>
                  </a:lnTo>
                  <a:lnTo>
                    <a:pt x="479" y="768"/>
                  </a:lnTo>
                  <a:lnTo>
                    <a:pt x="535" y="769"/>
                  </a:lnTo>
                  <a:lnTo>
                    <a:pt x="553" y="769"/>
                  </a:lnTo>
                  <a:lnTo>
                    <a:pt x="559" y="769"/>
                  </a:lnTo>
                  <a:lnTo>
                    <a:pt x="562" y="768"/>
                  </a:lnTo>
                  <a:lnTo>
                    <a:pt x="562" y="768"/>
                  </a:lnTo>
                  <a:lnTo>
                    <a:pt x="577" y="758"/>
                  </a:lnTo>
                  <a:lnTo>
                    <a:pt x="585" y="753"/>
                  </a:lnTo>
                  <a:lnTo>
                    <a:pt x="585" y="753"/>
                  </a:lnTo>
                  <a:lnTo>
                    <a:pt x="590" y="755"/>
                  </a:lnTo>
                  <a:lnTo>
                    <a:pt x="594" y="755"/>
                  </a:lnTo>
                  <a:lnTo>
                    <a:pt x="595" y="753"/>
                  </a:lnTo>
                  <a:lnTo>
                    <a:pt x="595" y="753"/>
                  </a:lnTo>
                  <a:lnTo>
                    <a:pt x="597" y="751"/>
                  </a:lnTo>
                  <a:lnTo>
                    <a:pt x="599" y="750"/>
                  </a:lnTo>
                  <a:lnTo>
                    <a:pt x="602" y="745"/>
                  </a:lnTo>
                  <a:lnTo>
                    <a:pt x="607" y="735"/>
                  </a:lnTo>
                  <a:lnTo>
                    <a:pt x="607" y="735"/>
                  </a:lnTo>
                  <a:lnTo>
                    <a:pt x="644" y="663"/>
                  </a:lnTo>
                  <a:lnTo>
                    <a:pt x="684" y="587"/>
                  </a:lnTo>
                  <a:lnTo>
                    <a:pt x="684" y="587"/>
                  </a:lnTo>
                  <a:lnTo>
                    <a:pt x="697" y="558"/>
                  </a:lnTo>
                  <a:lnTo>
                    <a:pt x="712" y="515"/>
                  </a:lnTo>
                  <a:lnTo>
                    <a:pt x="723" y="476"/>
                  </a:lnTo>
                  <a:lnTo>
                    <a:pt x="726" y="461"/>
                  </a:lnTo>
                  <a:lnTo>
                    <a:pt x="728" y="451"/>
                  </a:lnTo>
                  <a:lnTo>
                    <a:pt x="728" y="451"/>
                  </a:lnTo>
                  <a:lnTo>
                    <a:pt x="725" y="430"/>
                  </a:lnTo>
                  <a:lnTo>
                    <a:pt x="717" y="397"/>
                  </a:lnTo>
                  <a:lnTo>
                    <a:pt x="708" y="362"/>
                  </a:lnTo>
                  <a:lnTo>
                    <a:pt x="699" y="333"/>
                  </a:lnTo>
                  <a:lnTo>
                    <a:pt x="699" y="333"/>
                  </a:lnTo>
                  <a:lnTo>
                    <a:pt x="685" y="298"/>
                  </a:lnTo>
                  <a:lnTo>
                    <a:pt x="680" y="287"/>
                  </a:lnTo>
                  <a:lnTo>
                    <a:pt x="672" y="277"/>
                  </a:lnTo>
                  <a:lnTo>
                    <a:pt x="672" y="277"/>
                  </a:lnTo>
                  <a:lnTo>
                    <a:pt x="643" y="247"/>
                  </a:lnTo>
                  <a:lnTo>
                    <a:pt x="643" y="247"/>
                  </a:lnTo>
                  <a:lnTo>
                    <a:pt x="633" y="242"/>
                  </a:lnTo>
                  <a:lnTo>
                    <a:pt x="621" y="238"/>
                  </a:lnTo>
                  <a:lnTo>
                    <a:pt x="621" y="238"/>
                  </a:lnTo>
                  <a:lnTo>
                    <a:pt x="610" y="228"/>
                  </a:lnTo>
                  <a:lnTo>
                    <a:pt x="602" y="223"/>
                  </a:lnTo>
                  <a:lnTo>
                    <a:pt x="600" y="220"/>
                  </a:lnTo>
                  <a:lnTo>
                    <a:pt x="600" y="220"/>
                  </a:lnTo>
                  <a:lnTo>
                    <a:pt x="603" y="216"/>
                  </a:lnTo>
                  <a:lnTo>
                    <a:pt x="613" y="213"/>
                  </a:lnTo>
                  <a:lnTo>
                    <a:pt x="630" y="208"/>
                  </a:lnTo>
                  <a:lnTo>
                    <a:pt x="630" y="208"/>
                  </a:lnTo>
                  <a:lnTo>
                    <a:pt x="631" y="201"/>
                  </a:lnTo>
                  <a:lnTo>
                    <a:pt x="635" y="187"/>
                  </a:lnTo>
                  <a:lnTo>
                    <a:pt x="636" y="177"/>
                  </a:lnTo>
                  <a:lnTo>
                    <a:pt x="636" y="164"/>
                  </a:lnTo>
                  <a:lnTo>
                    <a:pt x="636" y="149"/>
                  </a:lnTo>
                  <a:lnTo>
                    <a:pt x="633" y="131"/>
                  </a:lnTo>
                  <a:lnTo>
                    <a:pt x="633" y="131"/>
                  </a:lnTo>
                  <a:lnTo>
                    <a:pt x="625" y="98"/>
                  </a:lnTo>
                  <a:lnTo>
                    <a:pt x="618" y="75"/>
                  </a:lnTo>
                  <a:lnTo>
                    <a:pt x="612" y="59"/>
                  </a:lnTo>
                  <a:lnTo>
                    <a:pt x="600" y="42"/>
                  </a:lnTo>
                  <a:lnTo>
                    <a:pt x="600" y="42"/>
                  </a:lnTo>
                  <a:lnTo>
                    <a:pt x="585" y="27"/>
                  </a:lnTo>
                  <a:lnTo>
                    <a:pt x="572" y="16"/>
                  </a:lnTo>
                  <a:lnTo>
                    <a:pt x="556" y="8"/>
                  </a:lnTo>
                  <a:lnTo>
                    <a:pt x="538" y="1"/>
                  </a:lnTo>
                  <a:lnTo>
                    <a:pt x="538" y="1"/>
                  </a:lnTo>
                  <a:lnTo>
                    <a:pt x="526" y="0"/>
                  </a:lnTo>
                  <a:lnTo>
                    <a:pt x="518" y="0"/>
                  </a:lnTo>
                  <a:lnTo>
                    <a:pt x="510" y="1"/>
                  </a:lnTo>
                  <a:lnTo>
                    <a:pt x="503" y="4"/>
                  </a:lnTo>
                  <a:lnTo>
                    <a:pt x="494" y="9"/>
                  </a:lnTo>
                  <a:lnTo>
                    <a:pt x="489" y="13"/>
                  </a:lnTo>
                  <a:lnTo>
                    <a:pt x="489" y="1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471888A9-C62F-43F9-98B8-6C708701BCA6}"/>
              </a:ext>
            </a:extLst>
          </p:cNvPr>
          <p:cNvGrpSpPr/>
          <p:nvPr/>
        </p:nvGrpSpPr>
        <p:grpSpPr>
          <a:xfrm>
            <a:off x="806609" y="957720"/>
            <a:ext cx="2279967" cy="2472144"/>
            <a:chOff x="2436813" y="0"/>
            <a:chExt cx="2768600" cy="3001963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B0DC1189-3784-43AC-A920-562CBDBE2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3550" y="1912938"/>
              <a:ext cx="884238" cy="1004888"/>
            </a:xfrm>
            <a:custGeom>
              <a:avLst/>
              <a:gdLst>
                <a:gd name="T0" fmla="*/ 53 w 557"/>
                <a:gd name="T1" fmla="*/ 0 h 633"/>
                <a:gd name="T2" fmla="*/ 28 w 557"/>
                <a:gd name="T3" fmla="*/ 8 h 633"/>
                <a:gd name="T4" fmla="*/ 10 w 557"/>
                <a:gd name="T5" fmla="*/ 24 h 633"/>
                <a:gd name="T6" fmla="*/ 0 w 557"/>
                <a:gd name="T7" fmla="*/ 49 h 633"/>
                <a:gd name="T8" fmla="*/ 46 w 557"/>
                <a:gd name="T9" fmla="*/ 141 h 633"/>
                <a:gd name="T10" fmla="*/ 243 w 557"/>
                <a:gd name="T11" fmla="*/ 143 h 633"/>
                <a:gd name="T12" fmla="*/ 223 w 557"/>
                <a:gd name="T13" fmla="*/ 481 h 633"/>
                <a:gd name="T14" fmla="*/ 13 w 557"/>
                <a:gd name="T15" fmla="*/ 559 h 633"/>
                <a:gd name="T16" fmla="*/ 4 w 557"/>
                <a:gd name="T17" fmla="*/ 573 h 633"/>
                <a:gd name="T18" fmla="*/ 0 w 557"/>
                <a:gd name="T19" fmla="*/ 591 h 633"/>
                <a:gd name="T20" fmla="*/ 8 w 557"/>
                <a:gd name="T21" fmla="*/ 615 h 633"/>
                <a:gd name="T22" fmla="*/ 26 w 557"/>
                <a:gd name="T23" fmla="*/ 630 h 633"/>
                <a:gd name="T24" fmla="*/ 45 w 557"/>
                <a:gd name="T25" fmla="*/ 633 h 633"/>
                <a:gd name="T26" fmla="*/ 67 w 557"/>
                <a:gd name="T27" fmla="*/ 627 h 633"/>
                <a:gd name="T28" fmla="*/ 84 w 557"/>
                <a:gd name="T29" fmla="*/ 607 h 633"/>
                <a:gd name="T30" fmla="*/ 87 w 557"/>
                <a:gd name="T31" fmla="*/ 591 h 633"/>
                <a:gd name="T32" fmla="*/ 81 w 557"/>
                <a:gd name="T33" fmla="*/ 566 h 633"/>
                <a:gd name="T34" fmla="*/ 235 w 557"/>
                <a:gd name="T35" fmla="*/ 559 h 633"/>
                <a:gd name="T36" fmla="*/ 225 w 557"/>
                <a:gd name="T37" fmla="*/ 581 h 633"/>
                <a:gd name="T38" fmla="*/ 225 w 557"/>
                <a:gd name="T39" fmla="*/ 599 h 633"/>
                <a:gd name="T40" fmla="*/ 235 w 557"/>
                <a:gd name="T41" fmla="*/ 620 h 633"/>
                <a:gd name="T42" fmla="*/ 253 w 557"/>
                <a:gd name="T43" fmla="*/ 633 h 633"/>
                <a:gd name="T44" fmla="*/ 267 w 557"/>
                <a:gd name="T45" fmla="*/ 633 h 633"/>
                <a:gd name="T46" fmla="*/ 285 w 557"/>
                <a:gd name="T47" fmla="*/ 623 h 633"/>
                <a:gd name="T48" fmla="*/ 295 w 557"/>
                <a:gd name="T49" fmla="*/ 605 h 633"/>
                <a:gd name="T50" fmla="*/ 303 w 557"/>
                <a:gd name="T51" fmla="*/ 602 h 633"/>
                <a:gd name="T52" fmla="*/ 323 w 557"/>
                <a:gd name="T53" fmla="*/ 609 h 633"/>
                <a:gd name="T54" fmla="*/ 338 w 557"/>
                <a:gd name="T55" fmla="*/ 605 h 633"/>
                <a:gd name="T56" fmla="*/ 354 w 557"/>
                <a:gd name="T57" fmla="*/ 589 h 633"/>
                <a:gd name="T58" fmla="*/ 359 w 557"/>
                <a:gd name="T59" fmla="*/ 566 h 633"/>
                <a:gd name="T60" fmla="*/ 484 w 557"/>
                <a:gd name="T61" fmla="*/ 559 h 633"/>
                <a:gd name="T62" fmla="*/ 476 w 557"/>
                <a:gd name="T63" fmla="*/ 573 h 633"/>
                <a:gd name="T64" fmla="*/ 472 w 557"/>
                <a:gd name="T65" fmla="*/ 591 h 633"/>
                <a:gd name="T66" fmla="*/ 479 w 557"/>
                <a:gd name="T67" fmla="*/ 615 h 633"/>
                <a:gd name="T68" fmla="*/ 498 w 557"/>
                <a:gd name="T69" fmla="*/ 630 h 633"/>
                <a:gd name="T70" fmla="*/ 515 w 557"/>
                <a:gd name="T71" fmla="*/ 633 h 633"/>
                <a:gd name="T72" fmla="*/ 539 w 557"/>
                <a:gd name="T73" fmla="*/ 627 h 633"/>
                <a:gd name="T74" fmla="*/ 554 w 557"/>
                <a:gd name="T75" fmla="*/ 607 h 633"/>
                <a:gd name="T76" fmla="*/ 557 w 557"/>
                <a:gd name="T77" fmla="*/ 591 h 633"/>
                <a:gd name="T78" fmla="*/ 551 w 557"/>
                <a:gd name="T79" fmla="*/ 566 h 633"/>
                <a:gd name="T80" fmla="*/ 557 w 557"/>
                <a:gd name="T81" fmla="*/ 509 h 633"/>
                <a:gd name="T82" fmla="*/ 330 w 557"/>
                <a:gd name="T83" fmla="*/ 317 h 633"/>
                <a:gd name="T84" fmla="*/ 497 w 557"/>
                <a:gd name="T85" fmla="*/ 143 h 633"/>
                <a:gd name="T86" fmla="*/ 557 w 557"/>
                <a:gd name="T87" fmla="*/ 93 h 633"/>
                <a:gd name="T88" fmla="*/ 554 w 557"/>
                <a:gd name="T89" fmla="*/ 31 h 633"/>
                <a:gd name="T90" fmla="*/ 544 w 557"/>
                <a:gd name="T91" fmla="*/ 18 h 633"/>
                <a:gd name="T92" fmla="*/ 525 w 557"/>
                <a:gd name="T93" fmla="*/ 5 h 633"/>
                <a:gd name="T94" fmla="*/ 497 w 557"/>
                <a:gd name="T95" fmla="*/ 0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57" h="633">
                  <a:moveTo>
                    <a:pt x="61" y="0"/>
                  </a:moveTo>
                  <a:lnTo>
                    <a:pt x="61" y="0"/>
                  </a:lnTo>
                  <a:lnTo>
                    <a:pt x="53" y="0"/>
                  </a:lnTo>
                  <a:lnTo>
                    <a:pt x="43" y="1"/>
                  </a:lnTo>
                  <a:lnTo>
                    <a:pt x="35" y="5"/>
                  </a:lnTo>
                  <a:lnTo>
                    <a:pt x="28" y="8"/>
                  </a:lnTo>
                  <a:lnTo>
                    <a:pt x="20" y="13"/>
                  </a:lnTo>
                  <a:lnTo>
                    <a:pt x="15" y="18"/>
                  </a:lnTo>
                  <a:lnTo>
                    <a:pt x="10" y="24"/>
                  </a:lnTo>
                  <a:lnTo>
                    <a:pt x="5" y="31"/>
                  </a:lnTo>
                  <a:lnTo>
                    <a:pt x="0" y="31"/>
                  </a:lnTo>
                  <a:lnTo>
                    <a:pt x="0" y="49"/>
                  </a:lnTo>
                  <a:lnTo>
                    <a:pt x="0" y="93"/>
                  </a:lnTo>
                  <a:lnTo>
                    <a:pt x="0" y="141"/>
                  </a:lnTo>
                  <a:lnTo>
                    <a:pt x="46" y="141"/>
                  </a:lnTo>
                  <a:lnTo>
                    <a:pt x="46" y="141"/>
                  </a:lnTo>
                  <a:lnTo>
                    <a:pt x="61" y="143"/>
                  </a:lnTo>
                  <a:lnTo>
                    <a:pt x="243" y="143"/>
                  </a:lnTo>
                  <a:lnTo>
                    <a:pt x="243" y="317"/>
                  </a:lnTo>
                  <a:lnTo>
                    <a:pt x="223" y="317"/>
                  </a:lnTo>
                  <a:lnTo>
                    <a:pt x="223" y="481"/>
                  </a:lnTo>
                  <a:lnTo>
                    <a:pt x="0" y="509"/>
                  </a:lnTo>
                  <a:lnTo>
                    <a:pt x="0" y="559"/>
                  </a:lnTo>
                  <a:lnTo>
                    <a:pt x="13" y="559"/>
                  </a:lnTo>
                  <a:lnTo>
                    <a:pt x="13" y="559"/>
                  </a:lnTo>
                  <a:lnTo>
                    <a:pt x="8" y="566"/>
                  </a:lnTo>
                  <a:lnTo>
                    <a:pt x="4" y="573"/>
                  </a:lnTo>
                  <a:lnTo>
                    <a:pt x="2" y="581"/>
                  </a:lnTo>
                  <a:lnTo>
                    <a:pt x="0" y="591"/>
                  </a:lnTo>
                  <a:lnTo>
                    <a:pt x="0" y="591"/>
                  </a:lnTo>
                  <a:lnTo>
                    <a:pt x="2" y="599"/>
                  </a:lnTo>
                  <a:lnTo>
                    <a:pt x="4" y="607"/>
                  </a:lnTo>
                  <a:lnTo>
                    <a:pt x="8" y="615"/>
                  </a:lnTo>
                  <a:lnTo>
                    <a:pt x="13" y="620"/>
                  </a:lnTo>
                  <a:lnTo>
                    <a:pt x="20" y="627"/>
                  </a:lnTo>
                  <a:lnTo>
                    <a:pt x="26" y="630"/>
                  </a:lnTo>
                  <a:lnTo>
                    <a:pt x="35" y="633"/>
                  </a:lnTo>
                  <a:lnTo>
                    <a:pt x="45" y="633"/>
                  </a:lnTo>
                  <a:lnTo>
                    <a:pt x="45" y="633"/>
                  </a:lnTo>
                  <a:lnTo>
                    <a:pt x="53" y="633"/>
                  </a:lnTo>
                  <a:lnTo>
                    <a:pt x="61" y="630"/>
                  </a:lnTo>
                  <a:lnTo>
                    <a:pt x="67" y="627"/>
                  </a:lnTo>
                  <a:lnTo>
                    <a:pt x="74" y="620"/>
                  </a:lnTo>
                  <a:lnTo>
                    <a:pt x="81" y="615"/>
                  </a:lnTo>
                  <a:lnTo>
                    <a:pt x="84" y="607"/>
                  </a:lnTo>
                  <a:lnTo>
                    <a:pt x="87" y="599"/>
                  </a:lnTo>
                  <a:lnTo>
                    <a:pt x="87" y="591"/>
                  </a:lnTo>
                  <a:lnTo>
                    <a:pt x="87" y="591"/>
                  </a:lnTo>
                  <a:lnTo>
                    <a:pt x="87" y="581"/>
                  </a:lnTo>
                  <a:lnTo>
                    <a:pt x="84" y="573"/>
                  </a:lnTo>
                  <a:lnTo>
                    <a:pt x="81" y="566"/>
                  </a:lnTo>
                  <a:lnTo>
                    <a:pt x="74" y="559"/>
                  </a:lnTo>
                  <a:lnTo>
                    <a:pt x="235" y="559"/>
                  </a:lnTo>
                  <a:lnTo>
                    <a:pt x="235" y="559"/>
                  </a:lnTo>
                  <a:lnTo>
                    <a:pt x="230" y="566"/>
                  </a:lnTo>
                  <a:lnTo>
                    <a:pt x="226" y="573"/>
                  </a:lnTo>
                  <a:lnTo>
                    <a:pt x="225" y="581"/>
                  </a:lnTo>
                  <a:lnTo>
                    <a:pt x="223" y="591"/>
                  </a:lnTo>
                  <a:lnTo>
                    <a:pt x="223" y="591"/>
                  </a:lnTo>
                  <a:lnTo>
                    <a:pt x="225" y="599"/>
                  </a:lnTo>
                  <a:lnTo>
                    <a:pt x="226" y="607"/>
                  </a:lnTo>
                  <a:lnTo>
                    <a:pt x="230" y="615"/>
                  </a:lnTo>
                  <a:lnTo>
                    <a:pt x="235" y="620"/>
                  </a:lnTo>
                  <a:lnTo>
                    <a:pt x="240" y="627"/>
                  </a:lnTo>
                  <a:lnTo>
                    <a:pt x="246" y="630"/>
                  </a:lnTo>
                  <a:lnTo>
                    <a:pt x="253" y="633"/>
                  </a:lnTo>
                  <a:lnTo>
                    <a:pt x="261" y="633"/>
                  </a:lnTo>
                  <a:lnTo>
                    <a:pt x="261" y="633"/>
                  </a:lnTo>
                  <a:lnTo>
                    <a:pt x="267" y="633"/>
                  </a:lnTo>
                  <a:lnTo>
                    <a:pt x="274" y="632"/>
                  </a:lnTo>
                  <a:lnTo>
                    <a:pt x="281" y="627"/>
                  </a:lnTo>
                  <a:lnTo>
                    <a:pt x="285" y="623"/>
                  </a:lnTo>
                  <a:lnTo>
                    <a:pt x="290" y="619"/>
                  </a:lnTo>
                  <a:lnTo>
                    <a:pt x="294" y="612"/>
                  </a:lnTo>
                  <a:lnTo>
                    <a:pt x="295" y="605"/>
                  </a:lnTo>
                  <a:lnTo>
                    <a:pt x="297" y="597"/>
                  </a:lnTo>
                  <a:lnTo>
                    <a:pt x="297" y="597"/>
                  </a:lnTo>
                  <a:lnTo>
                    <a:pt x="303" y="602"/>
                  </a:lnTo>
                  <a:lnTo>
                    <a:pt x="308" y="605"/>
                  </a:lnTo>
                  <a:lnTo>
                    <a:pt x="315" y="609"/>
                  </a:lnTo>
                  <a:lnTo>
                    <a:pt x="323" y="609"/>
                  </a:lnTo>
                  <a:lnTo>
                    <a:pt x="323" y="609"/>
                  </a:lnTo>
                  <a:lnTo>
                    <a:pt x="330" y="609"/>
                  </a:lnTo>
                  <a:lnTo>
                    <a:pt x="338" y="605"/>
                  </a:lnTo>
                  <a:lnTo>
                    <a:pt x="343" y="602"/>
                  </a:lnTo>
                  <a:lnTo>
                    <a:pt x="349" y="596"/>
                  </a:lnTo>
                  <a:lnTo>
                    <a:pt x="354" y="589"/>
                  </a:lnTo>
                  <a:lnTo>
                    <a:pt x="358" y="582"/>
                  </a:lnTo>
                  <a:lnTo>
                    <a:pt x="359" y="574"/>
                  </a:lnTo>
                  <a:lnTo>
                    <a:pt x="359" y="566"/>
                  </a:lnTo>
                  <a:lnTo>
                    <a:pt x="359" y="566"/>
                  </a:lnTo>
                  <a:lnTo>
                    <a:pt x="359" y="559"/>
                  </a:lnTo>
                  <a:lnTo>
                    <a:pt x="484" y="559"/>
                  </a:lnTo>
                  <a:lnTo>
                    <a:pt x="484" y="559"/>
                  </a:lnTo>
                  <a:lnTo>
                    <a:pt x="479" y="566"/>
                  </a:lnTo>
                  <a:lnTo>
                    <a:pt x="476" y="573"/>
                  </a:lnTo>
                  <a:lnTo>
                    <a:pt x="472" y="581"/>
                  </a:lnTo>
                  <a:lnTo>
                    <a:pt x="472" y="591"/>
                  </a:lnTo>
                  <a:lnTo>
                    <a:pt x="472" y="591"/>
                  </a:lnTo>
                  <a:lnTo>
                    <a:pt x="472" y="599"/>
                  </a:lnTo>
                  <a:lnTo>
                    <a:pt x="476" y="607"/>
                  </a:lnTo>
                  <a:lnTo>
                    <a:pt x="479" y="615"/>
                  </a:lnTo>
                  <a:lnTo>
                    <a:pt x="484" y="620"/>
                  </a:lnTo>
                  <a:lnTo>
                    <a:pt x="490" y="627"/>
                  </a:lnTo>
                  <a:lnTo>
                    <a:pt x="498" y="630"/>
                  </a:lnTo>
                  <a:lnTo>
                    <a:pt x="507" y="633"/>
                  </a:lnTo>
                  <a:lnTo>
                    <a:pt x="515" y="633"/>
                  </a:lnTo>
                  <a:lnTo>
                    <a:pt x="515" y="633"/>
                  </a:lnTo>
                  <a:lnTo>
                    <a:pt x="523" y="633"/>
                  </a:lnTo>
                  <a:lnTo>
                    <a:pt x="531" y="630"/>
                  </a:lnTo>
                  <a:lnTo>
                    <a:pt x="539" y="627"/>
                  </a:lnTo>
                  <a:lnTo>
                    <a:pt x="546" y="620"/>
                  </a:lnTo>
                  <a:lnTo>
                    <a:pt x="551" y="615"/>
                  </a:lnTo>
                  <a:lnTo>
                    <a:pt x="554" y="607"/>
                  </a:lnTo>
                  <a:lnTo>
                    <a:pt x="557" y="599"/>
                  </a:lnTo>
                  <a:lnTo>
                    <a:pt x="557" y="591"/>
                  </a:lnTo>
                  <a:lnTo>
                    <a:pt x="557" y="591"/>
                  </a:lnTo>
                  <a:lnTo>
                    <a:pt x="557" y="581"/>
                  </a:lnTo>
                  <a:lnTo>
                    <a:pt x="554" y="573"/>
                  </a:lnTo>
                  <a:lnTo>
                    <a:pt x="551" y="566"/>
                  </a:lnTo>
                  <a:lnTo>
                    <a:pt x="546" y="559"/>
                  </a:lnTo>
                  <a:lnTo>
                    <a:pt x="557" y="559"/>
                  </a:lnTo>
                  <a:lnTo>
                    <a:pt x="557" y="509"/>
                  </a:lnTo>
                  <a:lnTo>
                    <a:pt x="348" y="482"/>
                  </a:lnTo>
                  <a:lnTo>
                    <a:pt x="348" y="317"/>
                  </a:lnTo>
                  <a:lnTo>
                    <a:pt x="330" y="317"/>
                  </a:lnTo>
                  <a:lnTo>
                    <a:pt x="330" y="143"/>
                  </a:lnTo>
                  <a:lnTo>
                    <a:pt x="497" y="143"/>
                  </a:lnTo>
                  <a:lnTo>
                    <a:pt x="497" y="143"/>
                  </a:lnTo>
                  <a:lnTo>
                    <a:pt x="513" y="141"/>
                  </a:lnTo>
                  <a:lnTo>
                    <a:pt x="557" y="141"/>
                  </a:lnTo>
                  <a:lnTo>
                    <a:pt x="557" y="93"/>
                  </a:lnTo>
                  <a:lnTo>
                    <a:pt x="557" y="49"/>
                  </a:lnTo>
                  <a:lnTo>
                    <a:pt x="557" y="31"/>
                  </a:lnTo>
                  <a:lnTo>
                    <a:pt x="554" y="31"/>
                  </a:lnTo>
                  <a:lnTo>
                    <a:pt x="554" y="31"/>
                  </a:lnTo>
                  <a:lnTo>
                    <a:pt x="549" y="24"/>
                  </a:lnTo>
                  <a:lnTo>
                    <a:pt x="544" y="18"/>
                  </a:lnTo>
                  <a:lnTo>
                    <a:pt x="538" y="13"/>
                  </a:lnTo>
                  <a:lnTo>
                    <a:pt x="531" y="8"/>
                  </a:lnTo>
                  <a:lnTo>
                    <a:pt x="525" y="5"/>
                  </a:lnTo>
                  <a:lnTo>
                    <a:pt x="515" y="1"/>
                  </a:lnTo>
                  <a:lnTo>
                    <a:pt x="507" y="0"/>
                  </a:lnTo>
                  <a:lnTo>
                    <a:pt x="497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CC1844D0-FA99-4789-8E83-4E0B2BE469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44900" y="0"/>
              <a:ext cx="1560513" cy="3001963"/>
            </a:xfrm>
            <a:custGeom>
              <a:avLst/>
              <a:gdLst>
                <a:gd name="T0" fmla="*/ 568 w 983"/>
                <a:gd name="T1" fmla="*/ 476 h 1891"/>
                <a:gd name="T2" fmla="*/ 457 w 983"/>
                <a:gd name="T3" fmla="*/ 545 h 1891"/>
                <a:gd name="T4" fmla="*/ 352 w 983"/>
                <a:gd name="T5" fmla="*/ 570 h 1891"/>
                <a:gd name="T6" fmla="*/ 218 w 983"/>
                <a:gd name="T7" fmla="*/ 555 h 1891"/>
                <a:gd name="T8" fmla="*/ 180 w 983"/>
                <a:gd name="T9" fmla="*/ 553 h 1891"/>
                <a:gd name="T10" fmla="*/ 164 w 983"/>
                <a:gd name="T11" fmla="*/ 548 h 1891"/>
                <a:gd name="T12" fmla="*/ 147 w 983"/>
                <a:gd name="T13" fmla="*/ 519 h 1891"/>
                <a:gd name="T14" fmla="*/ 123 w 983"/>
                <a:gd name="T15" fmla="*/ 496 h 1891"/>
                <a:gd name="T16" fmla="*/ 113 w 983"/>
                <a:gd name="T17" fmla="*/ 517 h 1891"/>
                <a:gd name="T18" fmla="*/ 119 w 983"/>
                <a:gd name="T19" fmla="*/ 568 h 1891"/>
                <a:gd name="T20" fmla="*/ 111 w 983"/>
                <a:gd name="T21" fmla="*/ 588 h 1891"/>
                <a:gd name="T22" fmla="*/ 126 w 983"/>
                <a:gd name="T23" fmla="*/ 601 h 1891"/>
                <a:gd name="T24" fmla="*/ 141 w 983"/>
                <a:gd name="T25" fmla="*/ 640 h 1891"/>
                <a:gd name="T26" fmla="*/ 146 w 983"/>
                <a:gd name="T27" fmla="*/ 650 h 1891"/>
                <a:gd name="T28" fmla="*/ 178 w 983"/>
                <a:gd name="T29" fmla="*/ 691 h 1891"/>
                <a:gd name="T30" fmla="*/ 247 w 983"/>
                <a:gd name="T31" fmla="*/ 737 h 1891"/>
                <a:gd name="T32" fmla="*/ 386 w 983"/>
                <a:gd name="T33" fmla="*/ 765 h 1891"/>
                <a:gd name="T34" fmla="*/ 522 w 983"/>
                <a:gd name="T35" fmla="*/ 824 h 1891"/>
                <a:gd name="T36" fmla="*/ 427 w 983"/>
                <a:gd name="T37" fmla="*/ 893 h 1891"/>
                <a:gd name="T38" fmla="*/ 362 w 983"/>
                <a:gd name="T39" fmla="*/ 899 h 1891"/>
                <a:gd name="T40" fmla="*/ 137 w 983"/>
                <a:gd name="T41" fmla="*/ 1032 h 1891"/>
                <a:gd name="T42" fmla="*/ 121 w 983"/>
                <a:gd name="T43" fmla="*/ 1349 h 1891"/>
                <a:gd name="T44" fmla="*/ 167 w 983"/>
                <a:gd name="T45" fmla="*/ 1682 h 1891"/>
                <a:gd name="T46" fmla="*/ 0 w 983"/>
                <a:gd name="T47" fmla="*/ 1838 h 1891"/>
                <a:gd name="T48" fmla="*/ 18 w 983"/>
                <a:gd name="T49" fmla="*/ 1856 h 1891"/>
                <a:gd name="T50" fmla="*/ 103 w 983"/>
                <a:gd name="T51" fmla="*/ 1891 h 1891"/>
                <a:gd name="T52" fmla="*/ 454 w 983"/>
                <a:gd name="T53" fmla="*/ 1845 h 1891"/>
                <a:gd name="T54" fmla="*/ 408 w 983"/>
                <a:gd name="T55" fmla="*/ 1233 h 1891"/>
                <a:gd name="T56" fmla="*/ 580 w 983"/>
                <a:gd name="T57" fmla="*/ 1654 h 1891"/>
                <a:gd name="T58" fmla="*/ 793 w 983"/>
                <a:gd name="T59" fmla="*/ 1349 h 1891"/>
                <a:gd name="T60" fmla="*/ 939 w 983"/>
                <a:gd name="T61" fmla="*/ 1106 h 1891"/>
                <a:gd name="T62" fmla="*/ 967 w 983"/>
                <a:gd name="T63" fmla="*/ 965 h 1891"/>
                <a:gd name="T64" fmla="*/ 962 w 983"/>
                <a:gd name="T65" fmla="*/ 414 h 1891"/>
                <a:gd name="T66" fmla="*/ 822 w 983"/>
                <a:gd name="T67" fmla="*/ 282 h 1891"/>
                <a:gd name="T68" fmla="*/ 799 w 983"/>
                <a:gd name="T69" fmla="*/ 87 h 1891"/>
                <a:gd name="T70" fmla="*/ 781 w 983"/>
                <a:gd name="T71" fmla="*/ 51 h 1891"/>
                <a:gd name="T72" fmla="*/ 708 w 983"/>
                <a:gd name="T73" fmla="*/ 23 h 1891"/>
                <a:gd name="T74" fmla="*/ 545 w 983"/>
                <a:gd name="T75" fmla="*/ 31 h 1891"/>
                <a:gd name="T76" fmla="*/ 506 w 983"/>
                <a:gd name="T77" fmla="*/ 76 h 1891"/>
                <a:gd name="T78" fmla="*/ 522 w 983"/>
                <a:gd name="T79" fmla="*/ 289 h 1891"/>
                <a:gd name="T80" fmla="*/ 527 w 983"/>
                <a:gd name="T81" fmla="*/ 333 h 1891"/>
                <a:gd name="T82" fmla="*/ 552 w 983"/>
                <a:gd name="T83" fmla="*/ 348 h 1891"/>
                <a:gd name="T84" fmla="*/ 567 w 983"/>
                <a:gd name="T85" fmla="*/ 515 h 1891"/>
                <a:gd name="T86" fmla="*/ 586 w 983"/>
                <a:gd name="T87" fmla="*/ 545 h 1891"/>
                <a:gd name="T88" fmla="*/ 598 w 983"/>
                <a:gd name="T89" fmla="*/ 629 h 1891"/>
                <a:gd name="T90" fmla="*/ 570 w 983"/>
                <a:gd name="T91" fmla="*/ 652 h 1891"/>
                <a:gd name="T92" fmla="*/ 416 w 983"/>
                <a:gd name="T93" fmla="*/ 616 h 1891"/>
                <a:gd name="T94" fmla="*/ 395 w 983"/>
                <a:gd name="T95" fmla="*/ 583 h 1891"/>
                <a:gd name="T96" fmla="*/ 475 w 983"/>
                <a:gd name="T97" fmla="*/ 560 h 1891"/>
                <a:gd name="T98" fmla="*/ 616 w 983"/>
                <a:gd name="T99" fmla="*/ 520 h 1891"/>
                <a:gd name="T100" fmla="*/ 591 w 983"/>
                <a:gd name="T101" fmla="*/ 519 h 1891"/>
                <a:gd name="T102" fmla="*/ 595 w 983"/>
                <a:gd name="T103" fmla="*/ 350 h 1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83" h="1891">
                  <a:moveTo>
                    <a:pt x="577" y="350"/>
                  </a:moveTo>
                  <a:lnTo>
                    <a:pt x="568" y="473"/>
                  </a:lnTo>
                  <a:lnTo>
                    <a:pt x="568" y="473"/>
                  </a:lnTo>
                  <a:lnTo>
                    <a:pt x="568" y="476"/>
                  </a:lnTo>
                  <a:lnTo>
                    <a:pt x="568" y="476"/>
                  </a:lnTo>
                  <a:lnTo>
                    <a:pt x="545" y="494"/>
                  </a:lnTo>
                  <a:lnTo>
                    <a:pt x="514" y="515"/>
                  </a:lnTo>
                  <a:lnTo>
                    <a:pt x="496" y="525"/>
                  </a:lnTo>
                  <a:lnTo>
                    <a:pt x="477" y="537"/>
                  </a:lnTo>
                  <a:lnTo>
                    <a:pt x="457" y="545"/>
                  </a:lnTo>
                  <a:lnTo>
                    <a:pt x="437" y="553"/>
                  </a:lnTo>
                  <a:lnTo>
                    <a:pt x="437" y="553"/>
                  </a:lnTo>
                  <a:lnTo>
                    <a:pt x="419" y="558"/>
                  </a:lnTo>
                  <a:lnTo>
                    <a:pt x="398" y="563"/>
                  </a:lnTo>
                  <a:lnTo>
                    <a:pt x="352" y="570"/>
                  </a:lnTo>
                  <a:lnTo>
                    <a:pt x="303" y="573"/>
                  </a:lnTo>
                  <a:lnTo>
                    <a:pt x="257" y="576"/>
                  </a:lnTo>
                  <a:lnTo>
                    <a:pt x="257" y="576"/>
                  </a:lnTo>
                  <a:lnTo>
                    <a:pt x="227" y="560"/>
                  </a:lnTo>
                  <a:lnTo>
                    <a:pt x="218" y="555"/>
                  </a:lnTo>
                  <a:lnTo>
                    <a:pt x="213" y="553"/>
                  </a:lnTo>
                  <a:lnTo>
                    <a:pt x="213" y="553"/>
                  </a:lnTo>
                  <a:lnTo>
                    <a:pt x="205" y="553"/>
                  </a:lnTo>
                  <a:lnTo>
                    <a:pt x="193" y="553"/>
                  </a:lnTo>
                  <a:lnTo>
                    <a:pt x="180" y="553"/>
                  </a:lnTo>
                  <a:lnTo>
                    <a:pt x="172" y="553"/>
                  </a:lnTo>
                  <a:lnTo>
                    <a:pt x="172" y="553"/>
                  </a:lnTo>
                  <a:lnTo>
                    <a:pt x="165" y="555"/>
                  </a:lnTo>
                  <a:lnTo>
                    <a:pt x="165" y="555"/>
                  </a:lnTo>
                  <a:lnTo>
                    <a:pt x="164" y="548"/>
                  </a:lnTo>
                  <a:lnTo>
                    <a:pt x="160" y="542"/>
                  </a:lnTo>
                  <a:lnTo>
                    <a:pt x="157" y="538"/>
                  </a:lnTo>
                  <a:lnTo>
                    <a:pt x="154" y="537"/>
                  </a:lnTo>
                  <a:lnTo>
                    <a:pt x="154" y="537"/>
                  </a:lnTo>
                  <a:lnTo>
                    <a:pt x="147" y="519"/>
                  </a:lnTo>
                  <a:lnTo>
                    <a:pt x="139" y="506"/>
                  </a:lnTo>
                  <a:lnTo>
                    <a:pt x="136" y="501"/>
                  </a:lnTo>
                  <a:lnTo>
                    <a:pt x="131" y="497"/>
                  </a:lnTo>
                  <a:lnTo>
                    <a:pt x="127" y="496"/>
                  </a:lnTo>
                  <a:lnTo>
                    <a:pt x="123" y="496"/>
                  </a:lnTo>
                  <a:lnTo>
                    <a:pt x="123" y="496"/>
                  </a:lnTo>
                  <a:lnTo>
                    <a:pt x="119" y="499"/>
                  </a:lnTo>
                  <a:lnTo>
                    <a:pt x="116" y="504"/>
                  </a:lnTo>
                  <a:lnTo>
                    <a:pt x="114" y="510"/>
                  </a:lnTo>
                  <a:lnTo>
                    <a:pt x="113" y="517"/>
                  </a:lnTo>
                  <a:lnTo>
                    <a:pt x="113" y="537"/>
                  </a:lnTo>
                  <a:lnTo>
                    <a:pt x="116" y="556"/>
                  </a:lnTo>
                  <a:lnTo>
                    <a:pt x="116" y="556"/>
                  </a:lnTo>
                  <a:lnTo>
                    <a:pt x="119" y="568"/>
                  </a:lnTo>
                  <a:lnTo>
                    <a:pt x="119" y="568"/>
                  </a:lnTo>
                  <a:lnTo>
                    <a:pt x="114" y="571"/>
                  </a:lnTo>
                  <a:lnTo>
                    <a:pt x="114" y="571"/>
                  </a:lnTo>
                  <a:lnTo>
                    <a:pt x="113" y="574"/>
                  </a:lnTo>
                  <a:lnTo>
                    <a:pt x="109" y="581"/>
                  </a:lnTo>
                  <a:lnTo>
                    <a:pt x="111" y="588"/>
                  </a:lnTo>
                  <a:lnTo>
                    <a:pt x="113" y="591"/>
                  </a:lnTo>
                  <a:lnTo>
                    <a:pt x="114" y="594"/>
                  </a:lnTo>
                  <a:lnTo>
                    <a:pt x="114" y="594"/>
                  </a:lnTo>
                  <a:lnTo>
                    <a:pt x="126" y="601"/>
                  </a:lnTo>
                  <a:lnTo>
                    <a:pt x="126" y="601"/>
                  </a:lnTo>
                  <a:lnTo>
                    <a:pt x="126" y="617"/>
                  </a:lnTo>
                  <a:lnTo>
                    <a:pt x="129" y="629"/>
                  </a:lnTo>
                  <a:lnTo>
                    <a:pt x="134" y="637"/>
                  </a:lnTo>
                  <a:lnTo>
                    <a:pt x="137" y="638"/>
                  </a:lnTo>
                  <a:lnTo>
                    <a:pt x="141" y="640"/>
                  </a:lnTo>
                  <a:lnTo>
                    <a:pt x="141" y="640"/>
                  </a:lnTo>
                  <a:lnTo>
                    <a:pt x="144" y="638"/>
                  </a:lnTo>
                  <a:lnTo>
                    <a:pt x="144" y="640"/>
                  </a:lnTo>
                  <a:lnTo>
                    <a:pt x="144" y="640"/>
                  </a:lnTo>
                  <a:lnTo>
                    <a:pt x="146" y="650"/>
                  </a:lnTo>
                  <a:lnTo>
                    <a:pt x="147" y="658"/>
                  </a:lnTo>
                  <a:lnTo>
                    <a:pt x="149" y="663"/>
                  </a:lnTo>
                  <a:lnTo>
                    <a:pt x="149" y="663"/>
                  </a:lnTo>
                  <a:lnTo>
                    <a:pt x="165" y="678"/>
                  </a:lnTo>
                  <a:lnTo>
                    <a:pt x="178" y="691"/>
                  </a:lnTo>
                  <a:lnTo>
                    <a:pt x="224" y="702"/>
                  </a:lnTo>
                  <a:lnTo>
                    <a:pt x="224" y="702"/>
                  </a:lnTo>
                  <a:lnTo>
                    <a:pt x="237" y="704"/>
                  </a:lnTo>
                  <a:lnTo>
                    <a:pt x="259" y="704"/>
                  </a:lnTo>
                  <a:lnTo>
                    <a:pt x="247" y="737"/>
                  </a:lnTo>
                  <a:lnTo>
                    <a:pt x="247" y="737"/>
                  </a:lnTo>
                  <a:lnTo>
                    <a:pt x="308" y="750"/>
                  </a:lnTo>
                  <a:lnTo>
                    <a:pt x="355" y="760"/>
                  </a:lnTo>
                  <a:lnTo>
                    <a:pt x="386" y="765"/>
                  </a:lnTo>
                  <a:lnTo>
                    <a:pt x="386" y="765"/>
                  </a:lnTo>
                  <a:lnTo>
                    <a:pt x="413" y="770"/>
                  </a:lnTo>
                  <a:lnTo>
                    <a:pt x="445" y="778"/>
                  </a:lnTo>
                  <a:lnTo>
                    <a:pt x="486" y="789"/>
                  </a:lnTo>
                  <a:lnTo>
                    <a:pt x="527" y="796"/>
                  </a:lnTo>
                  <a:lnTo>
                    <a:pt x="522" y="824"/>
                  </a:lnTo>
                  <a:lnTo>
                    <a:pt x="472" y="870"/>
                  </a:lnTo>
                  <a:lnTo>
                    <a:pt x="437" y="876"/>
                  </a:lnTo>
                  <a:lnTo>
                    <a:pt x="437" y="893"/>
                  </a:lnTo>
                  <a:lnTo>
                    <a:pt x="437" y="893"/>
                  </a:lnTo>
                  <a:lnTo>
                    <a:pt x="427" y="893"/>
                  </a:lnTo>
                  <a:lnTo>
                    <a:pt x="408" y="891"/>
                  </a:lnTo>
                  <a:lnTo>
                    <a:pt x="383" y="893"/>
                  </a:lnTo>
                  <a:lnTo>
                    <a:pt x="372" y="896"/>
                  </a:lnTo>
                  <a:lnTo>
                    <a:pt x="362" y="899"/>
                  </a:lnTo>
                  <a:lnTo>
                    <a:pt x="362" y="899"/>
                  </a:lnTo>
                  <a:lnTo>
                    <a:pt x="345" y="909"/>
                  </a:lnTo>
                  <a:lnTo>
                    <a:pt x="331" y="921"/>
                  </a:lnTo>
                  <a:lnTo>
                    <a:pt x="316" y="934"/>
                  </a:lnTo>
                  <a:lnTo>
                    <a:pt x="304" y="980"/>
                  </a:lnTo>
                  <a:lnTo>
                    <a:pt x="137" y="1032"/>
                  </a:lnTo>
                  <a:lnTo>
                    <a:pt x="109" y="1129"/>
                  </a:lnTo>
                  <a:lnTo>
                    <a:pt x="109" y="1129"/>
                  </a:lnTo>
                  <a:lnTo>
                    <a:pt x="116" y="1238"/>
                  </a:lnTo>
                  <a:lnTo>
                    <a:pt x="119" y="1311"/>
                  </a:lnTo>
                  <a:lnTo>
                    <a:pt x="121" y="1349"/>
                  </a:lnTo>
                  <a:lnTo>
                    <a:pt x="121" y="1349"/>
                  </a:lnTo>
                  <a:lnTo>
                    <a:pt x="118" y="1403"/>
                  </a:lnTo>
                  <a:lnTo>
                    <a:pt x="111" y="1517"/>
                  </a:lnTo>
                  <a:lnTo>
                    <a:pt x="101" y="1681"/>
                  </a:lnTo>
                  <a:lnTo>
                    <a:pt x="167" y="1682"/>
                  </a:lnTo>
                  <a:lnTo>
                    <a:pt x="121" y="1769"/>
                  </a:lnTo>
                  <a:lnTo>
                    <a:pt x="6" y="1822"/>
                  </a:lnTo>
                  <a:lnTo>
                    <a:pt x="6" y="1822"/>
                  </a:lnTo>
                  <a:lnTo>
                    <a:pt x="1" y="1830"/>
                  </a:lnTo>
                  <a:lnTo>
                    <a:pt x="0" y="1838"/>
                  </a:lnTo>
                  <a:lnTo>
                    <a:pt x="0" y="1845"/>
                  </a:lnTo>
                  <a:lnTo>
                    <a:pt x="0" y="1845"/>
                  </a:lnTo>
                  <a:lnTo>
                    <a:pt x="3" y="1848"/>
                  </a:lnTo>
                  <a:lnTo>
                    <a:pt x="9" y="1853"/>
                  </a:lnTo>
                  <a:lnTo>
                    <a:pt x="18" y="1856"/>
                  </a:lnTo>
                  <a:lnTo>
                    <a:pt x="52" y="1856"/>
                  </a:lnTo>
                  <a:lnTo>
                    <a:pt x="52" y="1879"/>
                  </a:lnTo>
                  <a:lnTo>
                    <a:pt x="52" y="1879"/>
                  </a:lnTo>
                  <a:lnTo>
                    <a:pt x="77" y="1884"/>
                  </a:lnTo>
                  <a:lnTo>
                    <a:pt x="103" y="1891"/>
                  </a:lnTo>
                  <a:lnTo>
                    <a:pt x="103" y="1891"/>
                  </a:lnTo>
                  <a:lnTo>
                    <a:pt x="159" y="1891"/>
                  </a:lnTo>
                  <a:lnTo>
                    <a:pt x="277" y="1889"/>
                  </a:lnTo>
                  <a:lnTo>
                    <a:pt x="449" y="1884"/>
                  </a:lnTo>
                  <a:lnTo>
                    <a:pt x="454" y="1845"/>
                  </a:lnTo>
                  <a:lnTo>
                    <a:pt x="437" y="1735"/>
                  </a:lnTo>
                  <a:lnTo>
                    <a:pt x="419" y="1723"/>
                  </a:lnTo>
                  <a:lnTo>
                    <a:pt x="414" y="1677"/>
                  </a:lnTo>
                  <a:lnTo>
                    <a:pt x="396" y="1372"/>
                  </a:lnTo>
                  <a:lnTo>
                    <a:pt x="408" y="1233"/>
                  </a:lnTo>
                  <a:lnTo>
                    <a:pt x="495" y="1221"/>
                  </a:lnTo>
                  <a:lnTo>
                    <a:pt x="483" y="1349"/>
                  </a:lnTo>
                  <a:lnTo>
                    <a:pt x="511" y="1441"/>
                  </a:lnTo>
                  <a:lnTo>
                    <a:pt x="483" y="1609"/>
                  </a:lnTo>
                  <a:lnTo>
                    <a:pt x="580" y="1654"/>
                  </a:lnTo>
                  <a:lnTo>
                    <a:pt x="621" y="1609"/>
                  </a:lnTo>
                  <a:lnTo>
                    <a:pt x="685" y="1682"/>
                  </a:lnTo>
                  <a:lnTo>
                    <a:pt x="731" y="1567"/>
                  </a:lnTo>
                  <a:lnTo>
                    <a:pt x="731" y="1453"/>
                  </a:lnTo>
                  <a:lnTo>
                    <a:pt x="793" y="1349"/>
                  </a:lnTo>
                  <a:lnTo>
                    <a:pt x="908" y="1170"/>
                  </a:lnTo>
                  <a:lnTo>
                    <a:pt x="908" y="1170"/>
                  </a:lnTo>
                  <a:lnTo>
                    <a:pt x="916" y="1159"/>
                  </a:lnTo>
                  <a:lnTo>
                    <a:pt x="931" y="1128"/>
                  </a:lnTo>
                  <a:lnTo>
                    <a:pt x="939" y="1106"/>
                  </a:lnTo>
                  <a:lnTo>
                    <a:pt x="949" y="1083"/>
                  </a:lnTo>
                  <a:lnTo>
                    <a:pt x="955" y="1055"/>
                  </a:lnTo>
                  <a:lnTo>
                    <a:pt x="960" y="1026"/>
                  </a:lnTo>
                  <a:lnTo>
                    <a:pt x="960" y="1026"/>
                  </a:lnTo>
                  <a:lnTo>
                    <a:pt x="967" y="965"/>
                  </a:lnTo>
                  <a:lnTo>
                    <a:pt x="970" y="909"/>
                  </a:lnTo>
                  <a:lnTo>
                    <a:pt x="971" y="853"/>
                  </a:lnTo>
                  <a:lnTo>
                    <a:pt x="983" y="473"/>
                  </a:lnTo>
                  <a:lnTo>
                    <a:pt x="983" y="473"/>
                  </a:lnTo>
                  <a:lnTo>
                    <a:pt x="962" y="414"/>
                  </a:lnTo>
                  <a:lnTo>
                    <a:pt x="947" y="373"/>
                  </a:lnTo>
                  <a:lnTo>
                    <a:pt x="940" y="358"/>
                  </a:lnTo>
                  <a:lnTo>
                    <a:pt x="937" y="351"/>
                  </a:lnTo>
                  <a:lnTo>
                    <a:pt x="937" y="351"/>
                  </a:lnTo>
                  <a:lnTo>
                    <a:pt x="822" y="282"/>
                  </a:lnTo>
                  <a:lnTo>
                    <a:pt x="816" y="259"/>
                  </a:lnTo>
                  <a:lnTo>
                    <a:pt x="770" y="236"/>
                  </a:lnTo>
                  <a:lnTo>
                    <a:pt x="804" y="156"/>
                  </a:lnTo>
                  <a:lnTo>
                    <a:pt x="799" y="87"/>
                  </a:lnTo>
                  <a:lnTo>
                    <a:pt x="799" y="87"/>
                  </a:lnTo>
                  <a:lnTo>
                    <a:pt x="791" y="71"/>
                  </a:lnTo>
                  <a:lnTo>
                    <a:pt x="785" y="59"/>
                  </a:lnTo>
                  <a:lnTo>
                    <a:pt x="781" y="53"/>
                  </a:lnTo>
                  <a:lnTo>
                    <a:pt x="781" y="53"/>
                  </a:lnTo>
                  <a:lnTo>
                    <a:pt x="781" y="51"/>
                  </a:lnTo>
                  <a:lnTo>
                    <a:pt x="780" y="49"/>
                  </a:lnTo>
                  <a:lnTo>
                    <a:pt x="773" y="48"/>
                  </a:lnTo>
                  <a:lnTo>
                    <a:pt x="765" y="46"/>
                  </a:lnTo>
                  <a:lnTo>
                    <a:pt x="742" y="23"/>
                  </a:lnTo>
                  <a:lnTo>
                    <a:pt x="708" y="23"/>
                  </a:lnTo>
                  <a:lnTo>
                    <a:pt x="644" y="0"/>
                  </a:lnTo>
                  <a:lnTo>
                    <a:pt x="644" y="0"/>
                  </a:lnTo>
                  <a:lnTo>
                    <a:pt x="591" y="15"/>
                  </a:lnTo>
                  <a:lnTo>
                    <a:pt x="557" y="26"/>
                  </a:lnTo>
                  <a:lnTo>
                    <a:pt x="545" y="31"/>
                  </a:lnTo>
                  <a:lnTo>
                    <a:pt x="540" y="34"/>
                  </a:lnTo>
                  <a:lnTo>
                    <a:pt x="540" y="34"/>
                  </a:lnTo>
                  <a:lnTo>
                    <a:pt x="537" y="48"/>
                  </a:lnTo>
                  <a:lnTo>
                    <a:pt x="534" y="57"/>
                  </a:lnTo>
                  <a:lnTo>
                    <a:pt x="506" y="76"/>
                  </a:lnTo>
                  <a:lnTo>
                    <a:pt x="506" y="126"/>
                  </a:lnTo>
                  <a:lnTo>
                    <a:pt x="529" y="190"/>
                  </a:lnTo>
                  <a:lnTo>
                    <a:pt x="506" y="241"/>
                  </a:lnTo>
                  <a:lnTo>
                    <a:pt x="529" y="254"/>
                  </a:lnTo>
                  <a:lnTo>
                    <a:pt x="522" y="289"/>
                  </a:lnTo>
                  <a:lnTo>
                    <a:pt x="522" y="289"/>
                  </a:lnTo>
                  <a:lnTo>
                    <a:pt x="522" y="295"/>
                  </a:lnTo>
                  <a:lnTo>
                    <a:pt x="524" y="313"/>
                  </a:lnTo>
                  <a:lnTo>
                    <a:pt x="526" y="323"/>
                  </a:lnTo>
                  <a:lnTo>
                    <a:pt x="527" y="333"/>
                  </a:lnTo>
                  <a:lnTo>
                    <a:pt x="531" y="340"/>
                  </a:lnTo>
                  <a:lnTo>
                    <a:pt x="534" y="345"/>
                  </a:lnTo>
                  <a:lnTo>
                    <a:pt x="534" y="345"/>
                  </a:lnTo>
                  <a:lnTo>
                    <a:pt x="542" y="346"/>
                  </a:lnTo>
                  <a:lnTo>
                    <a:pt x="552" y="348"/>
                  </a:lnTo>
                  <a:lnTo>
                    <a:pt x="577" y="350"/>
                  </a:lnTo>
                  <a:lnTo>
                    <a:pt x="577" y="350"/>
                  </a:lnTo>
                  <a:close/>
                  <a:moveTo>
                    <a:pt x="567" y="501"/>
                  </a:moveTo>
                  <a:lnTo>
                    <a:pt x="567" y="501"/>
                  </a:lnTo>
                  <a:lnTo>
                    <a:pt x="567" y="515"/>
                  </a:lnTo>
                  <a:lnTo>
                    <a:pt x="570" y="529"/>
                  </a:lnTo>
                  <a:lnTo>
                    <a:pt x="573" y="533"/>
                  </a:lnTo>
                  <a:lnTo>
                    <a:pt x="577" y="538"/>
                  </a:lnTo>
                  <a:lnTo>
                    <a:pt x="580" y="543"/>
                  </a:lnTo>
                  <a:lnTo>
                    <a:pt x="586" y="545"/>
                  </a:lnTo>
                  <a:lnTo>
                    <a:pt x="586" y="545"/>
                  </a:lnTo>
                  <a:lnTo>
                    <a:pt x="591" y="547"/>
                  </a:lnTo>
                  <a:lnTo>
                    <a:pt x="598" y="547"/>
                  </a:lnTo>
                  <a:lnTo>
                    <a:pt x="611" y="545"/>
                  </a:lnTo>
                  <a:lnTo>
                    <a:pt x="598" y="629"/>
                  </a:lnTo>
                  <a:lnTo>
                    <a:pt x="593" y="653"/>
                  </a:lnTo>
                  <a:lnTo>
                    <a:pt x="591" y="653"/>
                  </a:lnTo>
                  <a:lnTo>
                    <a:pt x="591" y="653"/>
                  </a:lnTo>
                  <a:lnTo>
                    <a:pt x="583" y="653"/>
                  </a:lnTo>
                  <a:lnTo>
                    <a:pt x="570" y="652"/>
                  </a:lnTo>
                  <a:lnTo>
                    <a:pt x="536" y="647"/>
                  </a:lnTo>
                  <a:lnTo>
                    <a:pt x="481" y="635"/>
                  </a:lnTo>
                  <a:lnTo>
                    <a:pt x="481" y="635"/>
                  </a:lnTo>
                  <a:lnTo>
                    <a:pt x="457" y="629"/>
                  </a:lnTo>
                  <a:lnTo>
                    <a:pt x="416" y="616"/>
                  </a:lnTo>
                  <a:lnTo>
                    <a:pt x="360" y="596"/>
                  </a:lnTo>
                  <a:lnTo>
                    <a:pt x="360" y="596"/>
                  </a:lnTo>
                  <a:lnTo>
                    <a:pt x="321" y="589"/>
                  </a:lnTo>
                  <a:lnTo>
                    <a:pt x="321" y="589"/>
                  </a:lnTo>
                  <a:lnTo>
                    <a:pt x="395" y="583"/>
                  </a:lnTo>
                  <a:lnTo>
                    <a:pt x="424" y="578"/>
                  </a:lnTo>
                  <a:lnTo>
                    <a:pt x="441" y="574"/>
                  </a:lnTo>
                  <a:lnTo>
                    <a:pt x="441" y="574"/>
                  </a:lnTo>
                  <a:lnTo>
                    <a:pt x="457" y="568"/>
                  </a:lnTo>
                  <a:lnTo>
                    <a:pt x="475" y="560"/>
                  </a:lnTo>
                  <a:lnTo>
                    <a:pt x="509" y="540"/>
                  </a:lnTo>
                  <a:lnTo>
                    <a:pt x="542" y="519"/>
                  </a:lnTo>
                  <a:lnTo>
                    <a:pt x="567" y="501"/>
                  </a:lnTo>
                  <a:lnTo>
                    <a:pt x="567" y="501"/>
                  </a:lnTo>
                  <a:close/>
                  <a:moveTo>
                    <a:pt x="616" y="520"/>
                  </a:moveTo>
                  <a:lnTo>
                    <a:pt x="616" y="520"/>
                  </a:lnTo>
                  <a:lnTo>
                    <a:pt x="601" y="522"/>
                  </a:lnTo>
                  <a:lnTo>
                    <a:pt x="595" y="520"/>
                  </a:lnTo>
                  <a:lnTo>
                    <a:pt x="591" y="519"/>
                  </a:lnTo>
                  <a:lnTo>
                    <a:pt x="591" y="519"/>
                  </a:lnTo>
                  <a:lnTo>
                    <a:pt x="590" y="514"/>
                  </a:lnTo>
                  <a:lnTo>
                    <a:pt x="590" y="506"/>
                  </a:lnTo>
                  <a:lnTo>
                    <a:pt x="588" y="486"/>
                  </a:lnTo>
                  <a:lnTo>
                    <a:pt x="588" y="461"/>
                  </a:lnTo>
                  <a:lnTo>
                    <a:pt x="595" y="350"/>
                  </a:lnTo>
                  <a:lnTo>
                    <a:pt x="598" y="350"/>
                  </a:lnTo>
                  <a:lnTo>
                    <a:pt x="632" y="415"/>
                  </a:lnTo>
                  <a:lnTo>
                    <a:pt x="616" y="52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C0B8550A-DBCB-4924-B62C-36EF80D3D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6813" y="2146300"/>
              <a:ext cx="638175" cy="762000"/>
            </a:xfrm>
            <a:custGeom>
              <a:avLst/>
              <a:gdLst>
                <a:gd name="T0" fmla="*/ 31 w 402"/>
                <a:gd name="T1" fmla="*/ 2 h 480"/>
                <a:gd name="T2" fmla="*/ 4 w 402"/>
                <a:gd name="T3" fmla="*/ 22 h 480"/>
                <a:gd name="T4" fmla="*/ 0 w 402"/>
                <a:gd name="T5" fmla="*/ 66 h 480"/>
                <a:gd name="T6" fmla="*/ 33 w 402"/>
                <a:gd name="T7" fmla="*/ 101 h 480"/>
                <a:gd name="T8" fmla="*/ 184 w 402"/>
                <a:gd name="T9" fmla="*/ 255 h 480"/>
                <a:gd name="T10" fmla="*/ 0 w 402"/>
                <a:gd name="T11" fmla="*/ 391 h 480"/>
                <a:gd name="T12" fmla="*/ 10 w 402"/>
                <a:gd name="T13" fmla="*/ 427 h 480"/>
                <a:gd name="T14" fmla="*/ 0 w 402"/>
                <a:gd name="T15" fmla="*/ 442 h 480"/>
                <a:gd name="T16" fmla="*/ 0 w 402"/>
                <a:gd name="T17" fmla="*/ 455 h 480"/>
                <a:gd name="T18" fmla="*/ 10 w 402"/>
                <a:gd name="T19" fmla="*/ 470 h 480"/>
                <a:gd name="T20" fmla="*/ 25 w 402"/>
                <a:gd name="T21" fmla="*/ 480 h 480"/>
                <a:gd name="T22" fmla="*/ 38 w 402"/>
                <a:gd name="T23" fmla="*/ 480 h 480"/>
                <a:gd name="T24" fmla="*/ 53 w 402"/>
                <a:gd name="T25" fmla="*/ 470 h 480"/>
                <a:gd name="T26" fmla="*/ 63 w 402"/>
                <a:gd name="T27" fmla="*/ 455 h 480"/>
                <a:gd name="T28" fmla="*/ 63 w 402"/>
                <a:gd name="T29" fmla="*/ 442 h 480"/>
                <a:gd name="T30" fmla="*/ 53 w 402"/>
                <a:gd name="T31" fmla="*/ 427 h 480"/>
                <a:gd name="T32" fmla="*/ 166 w 402"/>
                <a:gd name="T33" fmla="*/ 430 h 480"/>
                <a:gd name="T34" fmla="*/ 161 w 402"/>
                <a:gd name="T35" fmla="*/ 449 h 480"/>
                <a:gd name="T36" fmla="*/ 162 w 402"/>
                <a:gd name="T37" fmla="*/ 460 h 480"/>
                <a:gd name="T38" fmla="*/ 172 w 402"/>
                <a:gd name="T39" fmla="*/ 475 h 480"/>
                <a:gd name="T40" fmla="*/ 187 w 402"/>
                <a:gd name="T41" fmla="*/ 480 h 480"/>
                <a:gd name="T42" fmla="*/ 197 w 402"/>
                <a:gd name="T43" fmla="*/ 478 h 480"/>
                <a:gd name="T44" fmla="*/ 213 w 402"/>
                <a:gd name="T45" fmla="*/ 453 h 480"/>
                <a:gd name="T46" fmla="*/ 221 w 402"/>
                <a:gd name="T47" fmla="*/ 460 h 480"/>
                <a:gd name="T48" fmla="*/ 231 w 402"/>
                <a:gd name="T49" fmla="*/ 462 h 480"/>
                <a:gd name="T50" fmla="*/ 246 w 402"/>
                <a:gd name="T51" fmla="*/ 457 h 480"/>
                <a:gd name="T52" fmla="*/ 256 w 402"/>
                <a:gd name="T53" fmla="*/ 444 h 480"/>
                <a:gd name="T54" fmla="*/ 259 w 402"/>
                <a:gd name="T55" fmla="*/ 430 h 480"/>
                <a:gd name="T56" fmla="*/ 348 w 402"/>
                <a:gd name="T57" fmla="*/ 427 h 480"/>
                <a:gd name="T58" fmla="*/ 339 w 402"/>
                <a:gd name="T59" fmla="*/ 442 h 480"/>
                <a:gd name="T60" fmla="*/ 339 w 402"/>
                <a:gd name="T61" fmla="*/ 455 h 480"/>
                <a:gd name="T62" fmla="*/ 348 w 402"/>
                <a:gd name="T63" fmla="*/ 470 h 480"/>
                <a:gd name="T64" fmla="*/ 364 w 402"/>
                <a:gd name="T65" fmla="*/ 480 h 480"/>
                <a:gd name="T66" fmla="*/ 376 w 402"/>
                <a:gd name="T67" fmla="*/ 480 h 480"/>
                <a:gd name="T68" fmla="*/ 392 w 402"/>
                <a:gd name="T69" fmla="*/ 470 h 480"/>
                <a:gd name="T70" fmla="*/ 400 w 402"/>
                <a:gd name="T71" fmla="*/ 455 h 480"/>
                <a:gd name="T72" fmla="*/ 400 w 402"/>
                <a:gd name="T73" fmla="*/ 442 h 480"/>
                <a:gd name="T74" fmla="*/ 392 w 402"/>
                <a:gd name="T75" fmla="*/ 427 h 480"/>
                <a:gd name="T76" fmla="*/ 236 w 402"/>
                <a:gd name="T77" fmla="*/ 370 h 480"/>
                <a:gd name="T78" fmla="*/ 226 w 402"/>
                <a:gd name="T79" fmla="*/ 102 h 480"/>
                <a:gd name="T80" fmla="*/ 369 w 402"/>
                <a:gd name="T81" fmla="*/ 101 h 480"/>
                <a:gd name="T82" fmla="*/ 402 w 402"/>
                <a:gd name="T83" fmla="*/ 35 h 480"/>
                <a:gd name="T84" fmla="*/ 397 w 402"/>
                <a:gd name="T85" fmla="*/ 22 h 480"/>
                <a:gd name="T86" fmla="*/ 371 w 402"/>
                <a:gd name="T87" fmla="*/ 2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2" h="480">
                  <a:moveTo>
                    <a:pt x="44" y="0"/>
                  </a:moveTo>
                  <a:lnTo>
                    <a:pt x="44" y="0"/>
                  </a:lnTo>
                  <a:lnTo>
                    <a:pt x="31" y="2"/>
                  </a:lnTo>
                  <a:lnTo>
                    <a:pt x="20" y="5"/>
                  </a:lnTo>
                  <a:lnTo>
                    <a:pt x="10" y="14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35"/>
                  </a:lnTo>
                  <a:lnTo>
                    <a:pt x="0" y="66"/>
                  </a:lnTo>
                  <a:lnTo>
                    <a:pt x="0" y="101"/>
                  </a:lnTo>
                  <a:lnTo>
                    <a:pt x="33" y="101"/>
                  </a:lnTo>
                  <a:lnTo>
                    <a:pt x="33" y="101"/>
                  </a:lnTo>
                  <a:lnTo>
                    <a:pt x="44" y="102"/>
                  </a:lnTo>
                  <a:lnTo>
                    <a:pt x="184" y="102"/>
                  </a:lnTo>
                  <a:lnTo>
                    <a:pt x="184" y="255"/>
                  </a:lnTo>
                  <a:lnTo>
                    <a:pt x="174" y="255"/>
                  </a:lnTo>
                  <a:lnTo>
                    <a:pt x="174" y="368"/>
                  </a:lnTo>
                  <a:lnTo>
                    <a:pt x="0" y="391"/>
                  </a:lnTo>
                  <a:lnTo>
                    <a:pt x="0" y="427"/>
                  </a:lnTo>
                  <a:lnTo>
                    <a:pt x="10" y="427"/>
                  </a:lnTo>
                  <a:lnTo>
                    <a:pt x="10" y="427"/>
                  </a:lnTo>
                  <a:lnTo>
                    <a:pt x="5" y="430"/>
                  </a:lnTo>
                  <a:lnTo>
                    <a:pt x="4" y="437"/>
                  </a:lnTo>
                  <a:lnTo>
                    <a:pt x="0" y="442"/>
                  </a:lnTo>
                  <a:lnTo>
                    <a:pt x="0" y="449"/>
                  </a:lnTo>
                  <a:lnTo>
                    <a:pt x="0" y="449"/>
                  </a:lnTo>
                  <a:lnTo>
                    <a:pt x="0" y="455"/>
                  </a:lnTo>
                  <a:lnTo>
                    <a:pt x="2" y="460"/>
                  </a:lnTo>
                  <a:lnTo>
                    <a:pt x="5" y="467"/>
                  </a:lnTo>
                  <a:lnTo>
                    <a:pt x="10" y="470"/>
                  </a:lnTo>
                  <a:lnTo>
                    <a:pt x="13" y="475"/>
                  </a:lnTo>
                  <a:lnTo>
                    <a:pt x="20" y="478"/>
                  </a:lnTo>
                  <a:lnTo>
                    <a:pt x="25" y="480"/>
                  </a:lnTo>
                  <a:lnTo>
                    <a:pt x="31" y="480"/>
                  </a:lnTo>
                  <a:lnTo>
                    <a:pt x="31" y="480"/>
                  </a:lnTo>
                  <a:lnTo>
                    <a:pt x="38" y="480"/>
                  </a:lnTo>
                  <a:lnTo>
                    <a:pt x="43" y="478"/>
                  </a:lnTo>
                  <a:lnTo>
                    <a:pt x="49" y="475"/>
                  </a:lnTo>
                  <a:lnTo>
                    <a:pt x="53" y="470"/>
                  </a:lnTo>
                  <a:lnTo>
                    <a:pt x="58" y="467"/>
                  </a:lnTo>
                  <a:lnTo>
                    <a:pt x="61" y="460"/>
                  </a:lnTo>
                  <a:lnTo>
                    <a:pt x="63" y="455"/>
                  </a:lnTo>
                  <a:lnTo>
                    <a:pt x="63" y="449"/>
                  </a:lnTo>
                  <a:lnTo>
                    <a:pt x="63" y="449"/>
                  </a:lnTo>
                  <a:lnTo>
                    <a:pt x="63" y="442"/>
                  </a:lnTo>
                  <a:lnTo>
                    <a:pt x="59" y="437"/>
                  </a:lnTo>
                  <a:lnTo>
                    <a:pt x="58" y="430"/>
                  </a:lnTo>
                  <a:lnTo>
                    <a:pt x="53" y="427"/>
                  </a:lnTo>
                  <a:lnTo>
                    <a:pt x="169" y="427"/>
                  </a:lnTo>
                  <a:lnTo>
                    <a:pt x="169" y="427"/>
                  </a:lnTo>
                  <a:lnTo>
                    <a:pt x="166" y="430"/>
                  </a:lnTo>
                  <a:lnTo>
                    <a:pt x="162" y="437"/>
                  </a:lnTo>
                  <a:lnTo>
                    <a:pt x="161" y="442"/>
                  </a:lnTo>
                  <a:lnTo>
                    <a:pt x="161" y="449"/>
                  </a:lnTo>
                  <a:lnTo>
                    <a:pt x="161" y="449"/>
                  </a:lnTo>
                  <a:lnTo>
                    <a:pt x="161" y="455"/>
                  </a:lnTo>
                  <a:lnTo>
                    <a:pt x="162" y="460"/>
                  </a:lnTo>
                  <a:lnTo>
                    <a:pt x="166" y="467"/>
                  </a:lnTo>
                  <a:lnTo>
                    <a:pt x="169" y="470"/>
                  </a:lnTo>
                  <a:lnTo>
                    <a:pt x="172" y="475"/>
                  </a:lnTo>
                  <a:lnTo>
                    <a:pt x="177" y="478"/>
                  </a:lnTo>
                  <a:lnTo>
                    <a:pt x="182" y="480"/>
                  </a:lnTo>
                  <a:lnTo>
                    <a:pt x="187" y="480"/>
                  </a:lnTo>
                  <a:lnTo>
                    <a:pt x="187" y="480"/>
                  </a:lnTo>
                  <a:lnTo>
                    <a:pt x="192" y="480"/>
                  </a:lnTo>
                  <a:lnTo>
                    <a:pt x="197" y="478"/>
                  </a:lnTo>
                  <a:lnTo>
                    <a:pt x="205" y="472"/>
                  </a:lnTo>
                  <a:lnTo>
                    <a:pt x="210" y="463"/>
                  </a:lnTo>
                  <a:lnTo>
                    <a:pt x="213" y="453"/>
                  </a:lnTo>
                  <a:lnTo>
                    <a:pt x="213" y="453"/>
                  </a:lnTo>
                  <a:lnTo>
                    <a:pt x="218" y="457"/>
                  </a:lnTo>
                  <a:lnTo>
                    <a:pt x="221" y="460"/>
                  </a:lnTo>
                  <a:lnTo>
                    <a:pt x="226" y="462"/>
                  </a:lnTo>
                  <a:lnTo>
                    <a:pt x="231" y="462"/>
                  </a:lnTo>
                  <a:lnTo>
                    <a:pt x="231" y="462"/>
                  </a:lnTo>
                  <a:lnTo>
                    <a:pt x="238" y="462"/>
                  </a:lnTo>
                  <a:lnTo>
                    <a:pt x="243" y="460"/>
                  </a:lnTo>
                  <a:lnTo>
                    <a:pt x="246" y="457"/>
                  </a:lnTo>
                  <a:lnTo>
                    <a:pt x="251" y="453"/>
                  </a:lnTo>
                  <a:lnTo>
                    <a:pt x="254" y="449"/>
                  </a:lnTo>
                  <a:lnTo>
                    <a:pt x="256" y="444"/>
                  </a:lnTo>
                  <a:lnTo>
                    <a:pt x="258" y="437"/>
                  </a:lnTo>
                  <a:lnTo>
                    <a:pt x="259" y="430"/>
                  </a:lnTo>
                  <a:lnTo>
                    <a:pt x="259" y="430"/>
                  </a:lnTo>
                  <a:lnTo>
                    <a:pt x="258" y="427"/>
                  </a:lnTo>
                  <a:lnTo>
                    <a:pt x="348" y="427"/>
                  </a:lnTo>
                  <a:lnTo>
                    <a:pt x="348" y="427"/>
                  </a:lnTo>
                  <a:lnTo>
                    <a:pt x="344" y="430"/>
                  </a:lnTo>
                  <a:lnTo>
                    <a:pt x="341" y="437"/>
                  </a:lnTo>
                  <a:lnTo>
                    <a:pt x="339" y="442"/>
                  </a:lnTo>
                  <a:lnTo>
                    <a:pt x="339" y="449"/>
                  </a:lnTo>
                  <a:lnTo>
                    <a:pt x="339" y="449"/>
                  </a:lnTo>
                  <a:lnTo>
                    <a:pt x="339" y="455"/>
                  </a:lnTo>
                  <a:lnTo>
                    <a:pt x="341" y="460"/>
                  </a:lnTo>
                  <a:lnTo>
                    <a:pt x="344" y="467"/>
                  </a:lnTo>
                  <a:lnTo>
                    <a:pt x="348" y="470"/>
                  </a:lnTo>
                  <a:lnTo>
                    <a:pt x="353" y="475"/>
                  </a:lnTo>
                  <a:lnTo>
                    <a:pt x="358" y="478"/>
                  </a:lnTo>
                  <a:lnTo>
                    <a:pt x="364" y="480"/>
                  </a:lnTo>
                  <a:lnTo>
                    <a:pt x="371" y="480"/>
                  </a:lnTo>
                  <a:lnTo>
                    <a:pt x="371" y="480"/>
                  </a:lnTo>
                  <a:lnTo>
                    <a:pt x="376" y="480"/>
                  </a:lnTo>
                  <a:lnTo>
                    <a:pt x="382" y="478"/>
                  </a:lnTo>
                  <a:lnTo>
                    <a:pt x="387" y="475"/>
                  </a:lnTo>
                  <a:lnTo>
                    <a:pt x="392" y="470"/>
                  </a:lnTo>
                  <a:lnTo>
                    <a:pt x="395" y="467"/>
                  </a:lnTo>
                  <a:lnTo>
                    <a:pt x="398" y="460"/>
                  </a:lnTo>
                  <a:lnTo>
                    <a:pt x="400" y="455"/>
                  </a:lnTo>
                  <a:lnTo>
                    <a:pt x="402" y="449"/>
                  </a:lnTo>
                  <a:lnTo>
                    <a:pt x="402" y="449"/>
                  </a:lnTo>
                  <a:lnTo>
                    <a:pt x="400" y="442"/>
                  </a:lnTo>
                  <a:lnTo>
                    <a:pt x="398" y="437"/>
                  </a:lnTo>
                  <a:lnTo>
                    <a:pt x="395" y="430"/>
                  </a:lnTo>
                  <a:lnTo>
                    <a:pt x="392" y="427"/>
                  </a:lnTo>
                  <a:lnTo>
                    <a:pt x="402" y="427"/>
                  </a:lnTo>
                  <a:lnTo>
                    <a:pt x="402" y="391"/>
                  </a:lnTo>
                  <a:lnTo>
                    <a:pt x="236" y="370"/>
                  </a:lnTo>
                  <a:lnTo>
                    <a:pt x="236" y="255"/>
                  </a:lnTo>
                  <a:lnTo>
                    <a:pt x="226" y="255"/>
                  </a:lnTo>
                  <a:lnTo>
                    <a:pt x="226" y="102"/>
                  </a:lnTo>
                  <a:lnTo>
                    <a:pt x="358" y="102"/>
                  </a:lnTo>
                  <a:lnTo>
                    <a:pt x="358" y="102"/>
                  </a:lnTo>
                  <a:lnTo>
                    <a:pt x="369" y="101"/>
                  </a:lnTo>
                  <a:lnTo>
                    <a:pt x="402" y="101"/>
                  </a:lnTo>
                  <a:lnTo>
                    <a:pt x="402" y="66"/>
                  </a:lnTo>
                  <a:lnTo>
                    <a:pt x="402" y="35"/>
                  </a:lnTo>
                  <a:lnTo>
                    <a:pt x="402" y="22"/>
                  </a:lnTo>
                  <a:lnTo>
                    <a:pt x="397" y="22"/>
                  </a:lnTo>
                  <a:lnTo>
                    <a:pt x="397" y="22"/>
                  </a:lnTo>
                  <a:lnTo>
                    <a:pt x="390" y="14"/>
                  </a:lnTo>
                  <a:lnTo>
                    <a:pt x="382" y="5"/>
                  </a:lnTo>
                  <a:lnTo>
                    <a:pt x="371" y="2"/>
                  </a:lnTo>
                  <a:lnTo>
                    <a:pt x="358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3DE6135A-1B47-45A0-A223-F5E58C8FEA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6813" y="730250"/>
              <a:ext cx="854075" cy="2106613"/>
            </a:xfrm>
            <a:custGeom>
              <a:avLst/>
              <a:gdLst>
                <a:gd name="T0" fmla="*/ 90 w 538"/>
                <a:gd name="T1" fmla="*/ 293 h 1327"/>
                <a:gd name="T2" fmla="*/ 54 w 538"/>
                <a:gd name="T3" fmla="*/ 310 h 1327"/>
                <a:gd name="T4" fmla="*/ 2 w 538"/>
                <a:gd name="T5" fmla="*/ 435 h 1327"/>
                <a:gd name="T6" fmla="*/ 15 w 538"/>
                <a:gd name="T7" fmla="*/ 494 h 1327"/>
                <a:gd name="T8" fmla="*/ 41 w 538"/>
                <a:gd name="T9" fmla="*/ 518 h 1327"/>
                <a:gd name="T10" fmla="*/ 49 w 538"/>
                <a:gd name="T11" fmla="*/ 618 h 1327"/>
                <a:gd name="T12" fmla="*/ 20 w 538"/>
                <a:gd name="T13" fmla="*/ 684 h 1327"/>
                <a:gd name="T14" fmla="*/ 23 w 538"/>
                <a:gd name="T15" fmla="*/ 741 h 1327"/>
                <a:gd name="T16" fmla="*/ 20 w 538"/>
                <a:gd name="T17" fmla="*/ 838 h 1327"/>
                <a:gd name="T18" fmla="*/ 41 w 538"/>
                <a:gd name="T19" fmla="*/ 894 h 1327"/>
                <a:gd name="T20" fmla="*/ 120 w 538"/>
                <a:gd name="T21" fmla="*/ 933 h 1327"/>
                <a:gd name="T22" fmla="*/ 225 w 538"/>
                <a:gd name="T23" fmla="*/ 1045 h 1327"/>
                <a:gd name="T24" fmla="*/ 194 w 538"/>
                <a:gd name="T25" fmla="*/ 1129 h 1327"/>
                <a:gd name="T26" fmla="*/ 184 w 538"/>
                <a:gd name="T27" fmla="*/ 1147 h 1327"/>
                <a:gd name="T28" fmla="*/ 171 w 538"/>
                <a:gd name="T29" fmla="*/ 1147 h 1327"/>
                <a:gd name="T30" fmla="*/ 164 w 538"/>
                <a:gd name="T31" fmla="*/ 1181 h 1327"/>
                <a:gd name="T32" fmla="*/ 166 w 538"/>
                <a:gd name="T33" fmla="*/ 1221 h 1327"/>
                <a:gd name="T34" fmla="*/ 243 w 538"/>
                <a:gd name="T35" fmla="*/ 1265 h 1327"/>
                <a:gd name="T36" fmla="*/ 328 w 538"/>
                <a:gd name="T37" fmla="*/ 1326 h 1327"/>
                <a:gd name="T38" fmla="*/ 361 w 538"/>
                <a:gd name="T39" fmla="*/ 1321 h 1327"/>
                <a:gd name="T40" fmla="*/ 380 w 538"/>
                <a:gd name="T41" fmla="*/ 1272 h 1327"/>
                <a:gd name="T42" fmla="*/ 351 w 538"/>
                <a:gd name="T43" fmla="*/ 1240 h 1327"/>
                <a:gd name="T44" fmla="*/ 338 w 538"/>
                <a:gd name="T45" fmla="*/ 1213 h 1327"/>
                <a:gd name="T46" fmla="*/ 425 w 538"/>
                <a:gd name="T47" fmla="*/ 1217 h 1327"/>
                <a:gd name="T48" fmla="*/ 500 w 538"/>
                <a:gd name="T49" fmla="*/ 1226 h 1327"/>
                <a:gd name="T50" fmla="*/ 531 w 538"/>
                <a:gd name="T51" fmla="*/ 1213 h 1327"/>
                <a:gd name="T52" fmla="*/ 526 w 538"/>
                <a:gd name="T53" fmla="*/ 1165 h 1327"/>
                <a:gd name="T54" fmla="*/ 490 w 538"/>
                <a:gd name="T55" fmla="*/ 1155 h 1327"/>
                <a:gd name="T56" fmla="*/ 417 w 538"/>
                <a:gd name="T57" fmla="*/ 1052 h 1327"/>
                <a:gd name="T58" fmla="*/ 395 w 538"/>
                <a:gd name="T59" fmla="*/ 945 h 1327"/>
                <a:gd name="T60" fmla="*/ 369 w 538"/>
                <a:gd name="T61" fmla="*/ 896 h 1327"/>
                <a:gd name="T62" fmla="*/ 313 w 538"/>
                <a:gd name="T63" fmla="*/ 828 h 1327"/>
                <a:gd name="T64" fmla="*/ 300 w 538"/>
                <a:gd name="T65" fmla="*/ 807 h 1327"/>
                <a:gd name="T66" fmla="*/ 335 w 538"/>
                <a:gd name="T67" fmla="*/ 799 h 1327"/>
                <a:gd name="T68" fmla="*/ 358 w 538"/>
                <a:gd name="T69" fmla="*/ 856 h 1327"/>
                <a:gd name="T70" fmla="*/ 376 w 538"/>
                <a:gd name="T71" fmla="*/ 901 h 1327"/>
                <a:gd name="T72" fmla="*/ 392 w 538"/>
                <a:gd name="T73" fmla="*/ 902 h 1327"/>
                <a:gd name="T74" fmla="*/ 415 w 538"/>
                <a:gd name="T75" fmla="*/ 871 h 1327"/>
                <a:gd name="T76" fmla="*/ 408 w 538"/>
                <a:gd name="T77" fmla="*/ 817 h 1327"/>
                <a:gd name="T78" fmla="*/ 364 w 538"/>
                <a:gd name="T79" fmla="*/ 673 h 1327"/>
                <a:gd name="T80" fmla="*/ 333 w 538"/>
                <a:gd name="T81" fmla="*/ 566 h 1327"/>
                <a:gd name="T82" fmla="*/ 313 w 538"/>
                <a:gd name="T83" fmla="*/ 461 h 1327"/>
                <a:gd name="T84" fmla="*/ 328 w 538"/>
                <a:gd name="T85" fmla="*/ 369 h 1327"/>
                <a:gd name="T86" fmla="*/ 372 w 538"/>
                <a:gd name="T87" fmla="*/ 326 h 1327"/>
                <a:gd name="T88" fmla="*/ 390 w 538"/>
                <a:gd name="T89" fmla="*/ 233 h 1327"/>
                <a:gd name="T90" fmla="*/ 392 w 538"/>
                <a:gd name="T91" fmla="*/ 160 h 1327"/>
                <a:gd name="T92" fmla="*/ 385 w 538"/>
                <a:gd name="T93" fmla="*/ 131 h 1327"/>
                <a:gd name="T94" fmla="*/ 325 w 538"/>
                <a:gd name="T95" fmla="*/ 64 h 1327"/>
                <a:gd name="T96" fmla="*/ 266 w 538"/>
                <a:gd name="T97" fmla="*/ 44 h 1327"/>
                <a:gd name="T98" fmla="*/ 220 w 538"/>
                <a:gd name="T99" fmla="*/ 24 h 1327"/>
                <a:gd name="T100" fmla="*/ 167 w 538"/>
                <a:gd name="T101" fmla="*/ 1 h 1327"/>
                <a:gd name="T102" fmla="*/ 113 w 538"/>
                <a:gd name="T103" fmla="*/ 18 h 1327"/>
                <a:gd name="T104" fmla="*/ 105 w 538"/>
                <a:gd name="T105" fmla="*/ 64 h 1327"/>
                <a:gd name="T106" fmla="*/ 125 w 538"/>
                <a:gd name="T107" fmla="*/ 91 h 1327"/>
                <a:gd name="T108" fmla="*/ 108 w 538"/>
                <a:gd name="T109" fmla="*/ 144 h 1327"/>
                <a:gd name="T110" fmla="*/ 122 w 538"/>
                <a:gd name="T111" fmla="*/ 210 h 1327"/>
                <a:gd name="T112" fmla="*/ 143 w 538"/>
                <a:gd name="T113" fmla="*/ 270 h 1327"/>
                <a:gd name="T114" fmla="*/ 330 w 538"/>
                <a:gd name="T115" fmla="*/ 1185 h 1327"/>
                <a:gd name="T116" fmla="*/ 326 w 538"/>
                <a:gd name="T117" fmla="*/ 1142 h 1327"/>
                <a:gd name="T118" fmla="*/ 328 w 538"/>
                <a:gd name="T119" fmla="*/ 1160 h 1327"/>
                <a:gd name="T120" fmla="*/ 320 w 538"/>
                <a:gd name="T121" fmla="*/ 1165 h 1327"/>
                <a:gd name="T122" fmla="*/ 330 w 538"/>
                <a:gd name="T123" fmla="*/ 1185 h 1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38" h="1327">
                  <a:moveTo>
                    <a:pt x="176" y="300"/>
                  </a:moveTo>
                  <a:lnTo>
                    <a:pt x="176" y="300"/>
                  </a:lnTo>
                  <a:lnTo>
                    <a:pt x="161" y="298"/>
                  </a:lnTo>
                  <a:lnTo>
                    <a:pt x="128" y="295"/>
                  </a:lnTo>
                  <a:lnTo>
                    <a:pt x="108" y="293"/>
                  </a:lnTo>
                  <a:lnTo>
                    <a:pt x="90" y="293"/>
                  </a:lnTo>
                  <a:lnTo>
                    <a:pt x="74" y="297"/>
                  </a:lnTo>
                  <a:lnTo>
                    <a:pt x="69" y="298"/>
                  </a:lnTo>
                  <a:lnTo>
                    <a:pt x="63" y="300"/>
                  </a:lnTo>
                  <a:lnTo>
                    <a:pt x="63" y="300"/>
                  </a:lnTo>
                  <a:lnTo>
                    <a:pt x="59" y="303"/>
                  </a:lnTo>
                  <a:lnTo>
                    <a:pt x="54" y="310"/>
                  </a:lnTo>
                  <a:lnTo>
                    <a:pt x="43" y="326"/>
                  </a:lnTo>
                  <a:lnTo>
                    <a:pt x="33" y="348"/>
                  </a:lnTo>
                  <a:lnTo>
                    <a:pt x="23" y="371"/>
                  </a:lnTo>
                  <a:lnTo>
                    <a:pt x="13" y="395"/>
                  </a:lnTo>
                  <a:lnTo>
                    <a:pt x="7" y="416"/>
                  </a:lnTo>
                  <a:lnTo>
                    <a:pt x="2" y="435"/>
                  </a:lnTo>
                  <a:lnTo>
                    <a:pt x="0" y="446"/>
                  </a:lnTo>
                  <a:lnTo>
                    <a:pt x="0" y="446"/>
                  </a:lnTo>
                  <a:lnTo>
                    <a:pt x="0" y="453"/>
                  </a:lnTo>
                  <a:lnTo>
                    <a:pt x="4" y="461"/>
                  </a:lnTo>
                  <a:lnTo>
                    <a:pt x="8" y="479"/>
                  </a:lnTo>
                  <a:lnTo>
                    <a:pt x="15" y="494"/>
                  </a:lnTo>
                  <a:lnTo>
                    <a:pt x="18" y="500"/>
                  </a:lnTo>
                  <a:lnTo>
                    <a:pt x="18" y="500"/>
                  </a:lnTo>
                  <a:lnTo>
                    <a:pt x="30" y="512"/>
                  </a:lnTo>
                  <a:lnTo>
                    <a:pt x="36" y="517"/>
                  </a:lnTo>
                  <a:lnTo>
                    <a:pt x="40" y="518"/>
                  </a:lnTo>
                  <a:lnTo>
                    <a:pt x="41" y="518"/>
                  </a:lnTo>
                  <a:lnTo>
                    <a:pt x="41" y="518"/>
                  </a:lnTo>
                  <a:lnTo>
                    <a:pt x="41" y="522"/>
                  </a:lnTo>
                  <a:lnTo>
                    <a:pt x="43" y="533"/>
                  </a:lnTo>
                  <a:lnTo>
                    <a:pt x="46" y="567"/>
                  </a:lnTo>
                  <a:lnTo>
                    <a:pt x="49" y="618"/>
                  </a:lnTo>
                  <a:lnTo>
                    <a:pt x="49" y="618"/>
                  </a:lnTo>
                  <a:lnTo>
                    <a:pt x="46" y="625"/>
                  </a:lnTo>
                  <a:lnTo>
                    <a:pt x="36" y="641"/>
                  </a:lnTo>
                  <a:lnTo>
                    <a:pt x="36" y="641"/>
                  </a:lnTo>
                  <a:lnTo>
                    <a:pt x="31" y="650"/>
                  </a:lnTo>
                  <a:lnTo>
                    <a:pt x="28" y="659"/>
                  </a:lnTo>
                  <a:lnTo>
                    <a:pt x="20" y="684"/>
                  </a:lnTo>
                  <a:lnTo>
                    <a:pt x="15" y="707"/>
                  </a:lnTo>
                  <a:lnTo>
                    <a:pt x="13" y="717"/>
                  </a:lnTo>
                  <a:lnTo>
                    <a:pt x="13" y="723"/>
                  </a:lnTo>
                  <a:lnTo>
                    <a:pt x="13" y="723"/>
                  </a:lnTo>
                  <a:lnTo>
                    <a:pt x="18" y="733"/>
                  </a:lnTo>
                  <a:lnTo>
                    <a:pt x="23" y="741"/>
                  </a:lnTo>
                  <a:lnTo>
                    <a:pt x="31" y="750"/>
                  </a:lnTo>
                  <a:lnTo>
                    <a:pt x="31" y="750"/>
                  </a:lnTo>
                  <a:lnTo>
                    <a:pt x="28" y="764"/>
                  </a:lnTo>
                  <a:lnTo>
                    <a:pt x="23" y="797"/>
                  </a:lnTo>
                  <a:lnTo>
                    <a:pt x="20" y="819"/>
                  </a:lnTo>
                  <a:lnTo>
                    <a:pt x="20" y="838"/>
                  </a:lnTo>
                  <a:lnTo>
                    <a:pt x="20" y="856"/>
                  </a:lnTo>
                  <a:lnTo>
                    <a:pt x="23" y="871"/>
                  </a:lnTo>
                  <a:lnTo>
                    <a:pt x="23" y="871"/>
                  </a:lnTo>
                  <a:lnTo>
                    <a:pt x="26" y="878"/>
                  </a:lnTo>
                  <a:lnTo>
                    <a:pt x="30" y="883"/>
                  </a:lnTo>
                  <a:lnTo>
                    <a:pt x="41" y="894"/>
                  </a:lnTo>
                  <a:lnTo>
                    <a:pt x="56" y="902"/>
                  </a:lnTo>
                  <a:lnTo>
                    <a:pt x="71" y="911"/>
                  </a:lnTo>
                  <a:lnTo>
                    <a:pt x="99" y="924"/>
                  </a:lnTo>
                  <a:lnTo>
                    <a:pt x="113" y="930"/>
                  </a:lnTo>
                  <a:lnTo>
                    <a:pt x="113" y="930"/>
                  </a:lnTo>
                  <a:lnTo>
                    <a:pt x="120" y="933"/>
                  </a:lnTo>
                  <a:lnTo>
                    <a:pt x="133" y="938"/>
                  </a:lnTo>
                  <a:lnTo>
                    <a:pt x="176" y="952"/>
                  </a:lnTo>
                  <a:lnTo>
                    <a:pt x="235" y="970"/>
                  </a:lnTo>
                  <a:lnTo>
                    <a:pt x="235" y="970"/>
                  </a:lnTo>
                  <a:lnTo>
                    <a:pt x="230" y="1012"/>
                  </a:lnTo>
                  <a:lnTo>
                    <a:pt x="225" y="1045"/>
                  </a:lnTo>
                  <a:lnTo>
                    <a:pt x="220" y="1065"/>
                  </a:lnTo>
                  <a:lnTo>
                    <a:pt x="220" y="1065"/>
                  </a:lnTo>
                  <a:lnTo>
                    <a:pt x="207" y="1106"/>
                  </a:lnTo>
                  <a:lnTo>
                    <a:pt x="207" y="1106"/>
                  </a:lnTo>
                  <a:lnTo>
                    <a:pt x="194" y="1129"/>
                  </a:lnTo>
                  <a:lnTo>
                    <a:pt x="194" y="1129"/>
                  </a:lnTo>
                  <a:lnTo>
                    <a:pt x="197" y="1132"/>
                  </a:lnTo>
                  <a:lnTo>
                    <a:pt x="199" y="1135"/>
                  </a:lnTo>
                  <a:lnTo>
                    <a:pt x="199" y="1137"/>
                  </a:lnTo>
                  <a:lnTo>
                    <a:pt x="199" y="1137"/>
                  </a:lnTo>
                  <a:lnTo>
                    <a:pt x="190" y="1142"/>
                  </a:lnTo>
                  <a:lnTo>
                    <a:pt x="184" y="1147"/>
                  </a:lnTo>
                  <a:lnTo>
                    <a:pt x="184" y="1147"/>
                  </a:lnTo>
                  <a:lnTo>
                    <a:pt x="177" y="1144"/>
                  </a:lnTo>
                  <a:lnTo>
                    <a:pt x="172" y="1144"/>
                  </a:lnTo>
                  <a:lnTo>
                    <a:pt x="171" y="1145"/>
                  </a:lnTo>
                  <a:lnTo>
                    <a:pt x="171" y="1147"/>
                  </a:lnTo>
                  <a:lnTo>
                    <a:pt x="171" y="1147"/>
                  </a:lnTo>
                  <a:lnTo>
                    <a:pt x="174" y="1153"/>
                  </a:lnTo>
                  <a:lnTo>
                    <a:pt x="176" y="1160"/>
                  </a:lnTo>
                  <a:lnTo>
                    <a:pt x="176" y="1160"/>
                  </a:lnTo>
                  <a:lnTo>
                    <a:pt x="174" y="1163"/>
                  </a:lnTo>
                  <a:lnTo>
                    <a:pt x="171" y="1170"/>
                  </a:lnTo>
                  <a:lnTo>
                    <a:pt x="164" y="1181"/>
                  </a:lnTo>
                  <a:lnTo>
                    <a:pt x="159" y="1199"/>
                  </a:lnTo>
                  <a:lnTo>
                    <a:pt x="159" y="1199"/>
                  </a:lnTo>
                  <a:lnTo>
                    <a:pt x="158" y="1204"/>
                  </a:lnTo>
                  <a:lnTo>
                    <a:pt x="159" y="1209"/>
                  </a:lnTo>
                  <a:lnTo>
                    <a:pt x="162" y="1216"/>
                  </a:lnTo>
                  <a:lnTo>
                    <a:pt x="166" y="1221"/>
                  </a:lnTo>
                  <a:lnTo>
                    <a:pt x="177" y="1231"/>
                  </a:lnTo>
                  <a:lnTo>
                    <a:pt x="190" y="1240"/>
                  </a:lnTo>
                  <a:lnTo>
                    <a:pt x="207" y="1249"/>
                  </a:lnTo>
                  <a:lnTo>
                    <a:pt x="221" y="1255"/>
                  </a:lnTo>
                  <a:lnTo>
                    <a:pt x="243" y="1265"/>
                  </a:lnTo>
                  <a:lnTo>
                    <a:pt x="243" y="1265"/>
                  </a:lnTo>
                  <a:lnTo>
                    <a:pt x="251" y="1270"/>
                  </a:lnTo>
                  <a:lnTo>
                    <a:pt x="261" y="1278"/>
                  </a:lnTo>
                  <a:lnTo>
                    <a:pt x="285" y="1300"/>
                  </a:lnTo>
                  <a:lnTo>
                    <a:pt x="300" y="1311"/>
                  </a:lnTo>
                  <a:lnTo>
                    <a:pt x="313" y="1319"/>
                  </a:lnTo>
                  <a:lnTo>
                    <a:pt x="328" y="1326"/>
                  </a:lnTo>
                  <a:lnTo>
                    <a:pt x="336" y="1327"/>
                  </a:lnTo>
                  <a:lnTo>
                    <a:pt x="343" y="1327"/>
                  </a:lnTo>
                  <a:lnTo>
                    <a:pt x="343" y="1327"/>
                  </a:lnTo>
                  <a:lnTo>
                    <a:pt x="349" y="1326"/>
                  </a:lnTo>
                  <a:lnTo>
                    <a:pt x="356" y="1324"/>
                  </a:lnTo>
                  <a:lnTo>
                    <a:pt x="361" y="1321"/>
                  </a:lnTo>
                  <a:lnTo>
                    <a:pt x="366" y="1318"/>
                  </a:lnTo>
                  <a:lnTo>
                    <a:pt x="374" y="1308"/>
                  </a:lnTo>
                  <a:lnTo>
                    <a:pt x="379" y="1298"/>
                  </a:lnTo>
                  <a:lnTo>
                    <a:pt x="382" y="1288"/>
                  </a:lnTo>
                  <a:lnTo>
                    <a:pt x="382" y="1278"/>
                  </a:lnTo>
                  <a:lnTo>
                    <a:pt x="380" y="1272"/>
                  </a:lnTo>
                  <a:lnTo>
                    <a:pt x="379" y="1270"/>
                  </a:lnTo>
                  <a:lnTo>
                    <a:pt x="376" y="1268"/>
                  </a:lnTo>
                  <a:lnTo>
                    <a:pt x="376" y="1268"/>
                  </a:lnTo>
                  <a:lnTo>
                    <a:pt x="371" y="1265"/>
                  </a:lnTo>
                  <a:lnTo>
                    <a:pt x="364" y="1258"/>
                  </a:lnTo>
                  <a:lnTo>
                    <a:pt x="351" y="1240"/>
                  </a:lnTo>
                  <a:lnTo>
                    <a:pt x="341" y="1222"/>
                  </a:lnTo>
                  <a:lnTo>
                    <a:pt x="336" y="1214"/>
                  </a:lnTo>
                  <a:lnTo>
                    <a:pt x="335" y="1206"/>
                  </a:lnTo>
                  <a:lnTo>
                    <a:pt x="335" y="1208"/>
                  </a:lnTo>
                  <a:lnTo>
                    <a:pt x="335" y="1208"/>
                  </a:lnTo>
                  <a:lnTo>
                    <a:pt x="338" y="1213"/>
                  </a:lnTo>
                  <a:lnTo>
                    <a:pt x="341" y="1216"/>
                  </a:lnTo>
                  <a:lnTo>
                    <a:pt x="349" y="1219"/>
                  </a:lnTo>
                  <a:lnTo>
                    <a:pt x="362" y="1222"/>
                  </a:lnTo>
                  <a:lnTo>
                    <a:pt x="377" y="1222"/>
                  </a:lnTo>
                  <a:lnTo>
                    <a:pt x="405" y="1221"/>
                  </a:lnTo>
                  <a:lnTo>
                    <a:pt x="425" y="1217"/>
                  </a:lnTo>
                  <a:lnTo>
                    <a:pt x="425" y="1217"/>
                  </a:lnTo>
                  <a:lnTo>
                    <a:pt x="433" y="1217"/>
                  </a:lnTo>
                  <a:lnTo>
                    <a:pt x="443" y="1219"/>
                  </a:lnTo>
                  <a:lnTo>
                    <a:pt x="471" y="1224"/>
                  </a:lnTo>
                  <a:lnTo>
                    <a:pt x="485" y="1226"/>
                  </a:lnTo>
                  <a:lnTo>
                    <a:pt x="500" y="1226"/>
                  </a:lnTo>
                  <a:lnTo>
                    <a:pt x="513" y="1224"/>
                  </a:lnTo>
                  <a:lnTo>
                    <a:pt x="518" y="1222"/>
                  </a:lnTo>
                  <a:lnTo>
                    <a:pt x="525" y="1219"/>
                  </a:lnTo>
                  <a:lnTo>
                    <a:pt x="525" y="1219"/>
                  </a:lnTo>
                  <a:lnTo>
                    <a:pt x="528" y="1216"/>
                  </a:lnTo>
                  <a:lnTo>
                    <a:pt x="531" y="1213"/>
                  </a:lnTo>
                  <a:lnTo>
                    <a:pt x="536" y="1203"/>
                  </a:lnTo>
                  <a:lnTo>
                    <a:pt x="538" y="1193"/>
                  </a:lnTo>
                  <a:lnTo>
                    <a:pt x="536" y="1183"/>
                  </a:lnTo>
                  <a:lnTo>
                    <a:pt x="535" y="1175"/>
                  </a:lnTo>
                  <a:lnTo>
                    <a:pt x="531" y="1168"/>
                  </a:lnTo>
                  <a:lnTo>
                    <a:pt x="526" y="1165"/>
                  </a:lnTo>
                  <a:lnTo>
                    <a:pt x="525" y="1163"/>
                  </a:lnTo>
                  <a:lnTo>
                    <a:pt x="521" y="1163"/>
                  </a:lnTo>
                  <a:lnTo>
                    <a:pt x="521" y="1163"/>
                  </a:lnTo>
                  <a:lnTo>
                    <a:pt x="516" y="1163"/>
                  </a:lnTo>
                  <a:lnTo>
                    <a:pt x="508" y="1162"/>
                  </a:lnTo>
                  <a:lnTo>
                    <a:pt x="490" y="1155"/>
                  </a:lnTo>
                  <a:lnTo>
                    <a:pt x="469" y="1142"/>
                  </a:lnTo>
                  <a:lnTo>
                    <a:pt x="444" y="1117"/>
                  </a:lnTo>
                  <a:lnTo>
                    <a:pt x="417" y="1124"/>
                  </a:lnTo>
                  <a:lnTo>
                    <a:pt x="426" y="1109"/>
                  </a:lnTo>
                  <a:lnTo>
                    <a:pt x="426" y="1109"/>
                  </a:lnTo>
                  <a:lnTo>
                    <a:pt x="417" y="1052"/>
                  </a:lnTo>
                  <a:lnTo>
                    <a:pt x="405" y="989"/>
                  </a:lnTo>
                  <a:lnTo>
                    <a:pt x="405" y="989"/>
                  </a:lnTo>
                  <a:lnTo>
                    <a:pt x="405" y="983"/>
                  </a:lnTo>
                  <a:lnTo>
                    <a:pt x="403" y="970"/>
                  </a:lnTo>
                  <a:lnTo>
                    <a:pt x="398" y="953"/>
                  </a:lnTo>
                  <a:lnTo>
                    <a:pt x="395" y="945"/>
                  </a:lnTo>
                  <a:lnTo>
                    <a:pt x="390" y="937"/>
                  </a:lnTo>
                  <a:lnTo>
                    <a:pt x="390" y="937"/>
                  </a:lnTo>
                  <a:lnTo>
                    <a:pt x="379" y="920"/>
                  </a:lnTo>
                  <a:lnTo>
                    <a:pt x="379" y="920"/>
                  </a:lnTo>
                  <a:lnTo>
                    <a:pt x="374" y="907"/>
                  </a:lnTo>
                  <a:lnTo>
                    <a:pt x="369" y="896"/>
                  </a:lnTo>
                  <a:lnTo>
                    <a:pt x="369" y="896"/>
                  </a:lnTo>
                  <a:lnTo>
                    <a:pt x="358" y="879"/>
                  </a:lnTo>
                  <a:lnTo>
                    <a:pt x="339" y="856"/>
                  </a:lnTo>
                  <a:lnTo>
                    <a:pt x="315" y="828"/>
                  </a:lnTo>
                  <a:lnTo>
                    <a:pt x="315" y="828"/>
                  </a:lnTo>
                  <a:lnTo>
                    <a:pt x="313" y="828"/>
                  </a:lnTo>
                  <a:lnTo>
                    <a:pt x="307" y="825"/>
                  </a:lnTo>
                  <a:lnTo>
                    <a:pt x="305" y="824"/>
                  </a:lnTo>
                  <a:lnTo>
                    <a:pt x="302" y="820"/>
                  </a:lnTo>
                  <a:lnTo>
                    <a:pt x="302" y="815"/>
                  </a:lnTo>
                  <a:lnTo>
                    <a:pt x="300" y="807"/>
                  </a:lnTo>
                  <a:lnTo>
                    <a:pt x="300" y="807"/>
                  </a:lnTo>
                  <a:lnTo>
                    <a:pt x="305" y="753"/>
                  </a:lnTo>
                  <a:lnTo>
                    <a:pt x="305" y="753"/>
                  </a:lnTo>
                  <a:lnTo>
                    <a:pt x="318" y="778"/>
                  </a:lnTo>
                  <a:lnTo>
                    <a:pt x="326" y="791"/>
                  </a:lnTo>
                  <a:lnTo>
                    <a:pt x="326" y="791"/>
                  </a:lnTo>
                  <a:lnTo>
                    <a:pt x="335" y="799"/>
                  </a:lnTo>
                  <a:lnTo>
                    <a:pt x="343" y="805"/>
                  </a:lnTo>
                  <a:lnTo>
                    <a:pt x="349" y="807"/>
                  </a:lnTo>
                  <a:lnTo>
                    <a:pt x="351" y="807"/>
                  </a:lnTo>
                  <a:lnTo>
                    <a:pt x="351" y="842"/>
                  </a:lnTo>
                  <a:lnTo>
                    <a:pt x="351" y="842"/>
                  </a:lnTo>
                  <a:lnTo>
                    <a:pt x="358" y="856"/>
                  </a:lnTo>
                  <a:lnTo>
                    <a:pt x="367" y="874"/>
                  </a:lnTo>
                  <a:lnTo>
                    <a:pt x="367" y="874"/>
                  </a:lnTo>
                  <a:lnTo>
                    <a:pt x="369" y="879"/>
                  </a:lnTo>
                  <a:lnTo>
                    <a:pt x="371" y="886"/>
                  </a:lnTo>
                  <a:lnTo>
                    <a:pt x="372" y="892"/>
                  </a:lnTo>
                  <a:lnTo>
                    <a:pt x="376" y="901"/>
                  </a:lnTo>
                  <a:lnTo>
                    <a:pt x="376" y="901"/>
                  </a:lnTo>
                  <a:lnTo>
                    <a:pt x="379" y="904"/>
                  </a:lnTo>
                  <a:lnTo>
                    <a:pt x="382" y="906"/>
                  </a:lnTo>
                  <a:lnTo>
                    <a:pt x="385" y="906"/>
                  </a:lnTo>
                  <a:lnTo>
                    <a:pt x="387" y="906"/>
                  </a:lnTo>
                  <a:lnTo>
                    <a:pt x="392" y="902"/>
                  </a:lnTo>
                  <a:lnTo>
                    <a:pt x="392" y="901"/>
                  </a:lnTo>
                  <a:lnTo>
                    <a:pt x="392" y="901"/>
                  </a:lnTo>
                  <a:lnTo>
                    <a:pt x="397" y="897"/>
                  </a:lnTo>
                  <a:lnTo>
                    <a:pt x="407" y="888"/>
                  </a:lnTo>
                  <a:lnTo>
                    <a:pt x="410" y="879"/>
                  </a:lnTo>
                  <a:lnTo>
                    <a:pt x="415" y="871"/>
                  </a:lnTo>
                  <a:lnTo>
                    <a:pt x="417" y="861"/>
                  </a:lnTo>
                  <a:lnTo>
                    <a:pt x="418" y="850"/>
                  </a:lnTo>
                  <a:lnTo>
                    <a:pt x="418" y="850"/>
                  </a:lnTo>
                  <a:lnTo>
                    <a:pt x="417" y="838"/>
                  </a:lnTo>
                  <a:lnTo>
                    <a:pt x="413" y="827"/>
                  </a:lnTo>
                  <a:lnTo>
                    <a:pt x="408" y="817"/>
                  </a:lnTo>
                  <a:lnTo>
                    <a:pt x="405" y="809"/>
                  </a:lnTo>
                  <a:lnTo>
                    <a:pt x="397" y="796"/>
                  </a:lnTo>
                  <a:lnTo>
                    <a:pt x="392" y="791"/>
                  </a:lnTo>
                  <a:lnTo>
                    <a:pt x="392" y="791"/>
                  </a:lnTo>
                  <a:lnTo>
                    <a:pt x="376" y="722"/>
                  </a:lnTo>
                  <a:lnTo>
                    <a:pt x="364" y="673"/>
                  </a:lnTo>
                  <a:lnTo>
                    <a:pt x="359" y="648"/>
                  </a:lnTo>
                  <a:lnTo>
                    <a:pt x="359" y="648"/>
                  </a:lnTo>
                  <a:lnTo>
                    <a:pt x="351" y="628"/>
                  </a:lnTo>
                  <a:lnTo>
                    <a:pt x="331" y="586"/>
                  </a:lnTo>
                  <a:lnTo>
                    <a:pt x="331" y="586"/>
                  </a:lnTo>
                  <a:lnTo>
                    <a:pt x="333" y="566"/>
                  </a:lnTo>
                  <a:lnTo>
                    <a:pt x="333" y="566"/>
                  </a:lnTo>
                  <a:lnTo>
                    <a:pt x="330" y="538"/>
                  </a:lnTo>
                  <a:lnTo>
                    <a:pt x="326" y="510"/>
                  </a:lnTo>
                  <a:lnTo>
                    <a:pt x="320" y="482"/>
                  </a:lnTo>
                  <a:lnTo>
                    <a:pt x="313" y="461"/>
                  </a:lnTo>
                  <a:lnTo>
                    <a:pt x="313" y="461"/>
                  </a:lnTo>
                  <a:lnTo>
                    <a:pt x="305" y="438"/>
                  </a:lnTo>
                  <a:lnTo>
                    <a:pt x="297" y="408"/>
                  </a:lnTo>
                  <a:lnTo>
                    <a:pt x="289" y="372"/>
                  </a:lnTo>
                  <a:lnTo>
                    <a:pt x="289" y="372"/>
                  </a:lnTo>
                  <a:lnTo>
                    <a:pt x="310" y="372"/>
                  </a:lnTo>
                  <a:lnTo>
                    <a:pt x="328" y="369"/>
                  </a:lnTo>
                  <a:lnTo>
                    <a:pt x="336" y="367"/>
                  </a:lnTo>
                  <a:lnTo>
                    <a:pt x="341" y="364"/>
                  </a:lnTo>
                  <a:lnTo>
                    <a:pt x="341" y="364"/>
                  </a:lnTo>
                  <a:lnTo>
                    <a:pt x="353" y="352"/>
                  </a:lnTo>
                  <a:lnTo>
                    <a:pt x="366" y="336"/>
                  </a:lnTo>
                  <a:lnTo>
                    <a:pt x="372" y="326"/>
                  </a:lnTo>
                  <a:lnTo>
                    <a:pt x="377" y="316"/>
                  </a:lnTo>
                  <a:lnTo>
                    <a:pt x="380" y="307"/>
                  </a:lnTo>
                  <a:lnTo>
                    <a:pt x="382" y="295"/>
                  </a:lnTo>
                  <a:lnTo>
                    <a:pt x="382" y="246"/>
                  </a:lnTo>
                  <a:lnTo>
                    <a:pt x="382" y="246"/>
                  </a:lnTo>
                  <a:lnTo>
                    <a:pt x="390" y="233"/>
                  </a:lnTo>
                  <a:lnTo>
                    <a:pt x="394" y="221"/>
                  </a:lnTo>
                  <a:lnTo>
                    <a:pt x="395" y="213"/>
                  </a:lnTo>
                  <a:lnTo>
                    <a:pt x="395" y="213"/>
                  </a:lnTo>
                  <a:lnTo>
                    <a:pt x="387" y="164"/>
                  </a:lnTo>
                  <a:lnTo>
                    <a:pt x="387" y="164"/>
                  </a:lnTo>
                  <a:lnTo>
                    <a:pt x="392" y="160"/>
                  </a:lnTo>
                  <a:lnTo>
                    <a:pt x="395" y="157"/>
                  </a:lnTo>
                  <a:lnTo>
                    <a:pt x="395" y="154"/>
                  </a:lnTo>
                  <a:lnTo>
                    <a:pt x="395" y="154"/>
                  </a:lnTo>
                  <a:lnTo>
                    <a:pt x="395" y="149"/>
                  </a:lnTo>
                  <a:lnTo>
                    <a:pt x="392" y="142"/>
                  </a:lnTo>
                  <a:lnTo>
                    <a:pt x="385" y="131"/>
                  </a:lnTo>
                  <a:lnTo>
                    <a:pt x="374" y="118"/>
                  </a:lnTo>
                  <a:lnTo>
                    <a:pt x="374" y="118"/>
                  </a:lnTo>
                  <a:lnTo>
                    <a:pt x="356" y="101"/>
                  </a:lnTo>
                  <a:lnTo>
                    <a:pt x="341" y="83"/>
                  </a:lnTo>
                  <a:lnTo>
                    <a:pt x="325" y="64"/>
                  </a:lnTo>
                  <a:lnTo>
                    <a:pt x="325" y="64"/>
                  </a:lnTo>
                  <a:lnTo>
                    <a:pt x="323" y="62"/>
                  </a:lnTo>
                  <a:lnTo>
                    <a:pt x="320" y="57"/>
                  </a:lnTo>
                  <a:lnTo>
                    <a:pt x="315" y="52"/>
                  </a:lnTo>
                  <a:lnTo>
                    <a:pt x="307" y="49"/>
                  </a:lnTo>
                  <a:lnTo>
                    <a:pt x="307" y="49"/>
                  </a:lnTo>
                  <a:lnTo>
                    <a:pt x="266" y="44"/>
                  </a:lnTo>
                  <a:lnTo>
                    <a:pt x="244" y="41"/>
                  </a:lnTo>
                  <a:lnTo>
                    <a:pt x="235" y="41"/>
                  </a:lnTo>
                  <a:lnTo>
                    <a:pt x="235" y="41"/>
                  </a:lnTo>
                  <a:lnTo>
                    <a:pt x="233" y="39"/>
                  </a:lnTo>
                  <a:lnTo>
                    <a:pt x="230" y="36"/>
                  </a:lnTo>
                  <a:lnTo>
                    <a:pt x="220" y="24"/>
                  </a:lnTo>
                  <a:lnTo>
                    <a:pt x="215" y="18"/>
                  </a:lnTo>
                  <a:lnTo>
                    <a:pt x="207" y="13"/>
                  </a:lnTo>
                  <a:lnTo>
                    <a:pt x="199" y="8"/>
                  </a:lnTo>
                  <a:lnTo>
                    <a:pt x="189" y="4"/>
                  </a:lnTo>
                  <a:lnTo>
                    <a:pt x="189" y="4"/>
                  </a:lnTo>
                  <a:lnTo>
                    <a:pt x="167" y="1"/>
                  </a:lnTo>
                  <a:lnTo>
                    <a:pt x="158" y="0"/>
                  </a:lnTo>
                  <a:lnTo>
                    <a:pt x="146" y="0"/>
                  </a:lnTo>
                  <a:lnTo>
                    <a:pt x="136" y="1"/>
                  </a:lnTo>
                  <a:lnTo>
                    <a:pt x="126" y="4"/>
                  </a:lnTo>
                  <a:lnTo>
                    <a:pt x="118" y="9"/>
                  </a:lnTo>
                  <a:lnTo>
                    <a:pt x="113" y="18"/>
                  </a:lnTo>
                  <a:lnTo>
                    <a:pt x="113" y="18"/>
                  </a:lnTo>
                  <a:lnTo>
                    <a:pt x="108" y="27"/>
                  </a:lnTo>
                  <a:lnTo>
                    <a:pt x="105" y="36"/>
                  </a:lnTo>
                  <a:lnTo>
                    <a:pt x="103" y="46"/>
                  </a:lnTo>
                  <a:lnTo>
                    <a:pt x="103" y="55"/>
                  </a:lnTo>
                  <a:lnTo>
                    <a:pt x="105" y="64"/>
                  </a:lnTo>
                  <a:lnTo>
                    <a:pt x="107" y="70"/>
                  </a:lnTo>
                  <a:lnTo>
                    <a:pt x="110" y="77"/>
                  </a:lnTo>
                  <a:lnTo>
                    <a:pt x="113" y="82"/>
                  </a:lnTo>
                  <a:lnTo>
                    <a:pt x="113" y="82"/>
                  </a:lnTo>
                  <a:lnTo>
                    <a:pt x="120" y="88"/>
                  </a:lnTo>
                  <a:lnTo>
                    <a:pt x="125" y="91"/>
                  </a:lnTo>
                  <a:lnTo>
                    <a:pt x="131" y="95"/>
                  </a:lnTo>
                  <a:lnTo>
                    <a:pt x="131" y="95"/>
                  </a:lnTo>
                  <a:lnTo>
                    <a:pt x="126" y="100"/>
                  </a:lnTo>
                  <a:lnTo>
                    <a:pt x="120" y="114"/>
                  </a:lnTo>
                  <a:lnTo>
                    <a:pt x="112" y="134"/>
                  </a:lnTo>
                  <a:lnTo>
                    <a:pt x="108" y="144"/>
                  </a:lnTo>
                  <a:lnTo>
                    <a:pt x="108" y="154"/>
                  </a:lnTo>
                  <a:lnTo>
                    <a:pt x="108" y="154"/>
                  </a:lnTo>
                  <a:lnTo>
                    <a:pt x="110" y="174"/>
                  </a:lnTo>
                  <a:lnTo>
                    <a:pt x="112" y="188"/>
                  </a:lnTo>
                  <a:lnTo>
                    <a:pt x="117" y="200"/>
                  </a:lnTo>
                  <a:lnTo>
                    <a:pt x="122" y="210"/>
                  </a:lnTo>
                  <a:lnTo>
                    <a:pt x="122" y="210"/>
                  </a:lnTo>
                  <a:lnTo>
                    <a:pt x="125" y="215"/>
                  </a:lnTo>
                  <a:lnTo>
                    <a:pt x="128" y="223"/>
                  </a:lnTo>
                  <a:lnTo>
                    <a:pt x="133" y="244"/>
                  </a:lnTo>
                  <a:lnTo>
                    <a:pt x="140" y="264"/>
                  </a:lnTo>
                  <a:lnTo>
                    <a:pt x="143" y="270"/>
                  </a:lnTo>
                  <a:lnTo>
                    <a:pt x="144" y="272"/>
                  </a:lnTo>
                  <a:lnTo>
                    <a:pt x="144" y="272"/>
                  </a:lnTo>
                  <a:lnTo>
                    <a:pt x="159" y="280"/>
                  </a:lnTo>
                  <a:lnTo>
                    <a:pt x="171" y="287"/>
                  </a:lnTo>
                  <a:lnTo>
                    <a:pt x="176" y="300"/>
                  </a:lnTo>
                  <a:close/>
                  <a:moveTo>
                    <a:pt x="330" y="1185"/>
                  </a:moveTo>
                  <a:lnTo>
                    <a:pt x="328" y="1176"/>
                  </a:lnTo>
                  <a:lnTo>
                    <a:pt x="297" y="1165"/>
                  </a:lnTo>
                  <a:lnTo>
                    <a:pt x="315" y="1155"/>
                  </a:lnTo>
                  <a:lnTo>
                    <a:pt x="326" y="1129"/>
                  </a:lnTo>
                  <a:lnTo>
                    <a:pt x="326" y="1142"/>
                  </a:lnTo>
                  <a:lnTo>
                    <a:pt x="326" y="1142"/>
                  </a:lnTo>
                  <a:lnTo>
                    <a:pt x="330" y="1144"/>
                  </a:lnTo>
                  <a:lnTo>
                    <a:pt x="333" y="1145"/>
                  </a:lnTo>
                  <a:lnTo>
                    <a:pt x="335" y="1147"/>
                  </a:lnTo>
                  <a:lnTo>
                    <a:pt x="335" y="1147"/>
                  </a:lnTo>
                  <a:lnTo>
                    <a:pt x="331" y="1153"/>
                  </a:lnTo>
                  <a:lnTo>
                    <a:pt x="328" y="1160"/>
                  </a:lnTo>
                  <a:lnTo>
                    <a:pt x="328" y="1160"/>
                  </a:lnTo>
                  <a:lnTo>
                    <a:pt x="321" y="1162"/>
                  </a:lnTo>
                  <a:lnTo>
                    <a:pt x="318" y="1163"/>
                  </a:lnTo>
                  <a:lnTo>
                    <a:pt x="318" y="1165"/>
                  </a:lnTo>
                  <a:lnTo>
                    <a:pt x="320" y="1165"/>
                  </a:lnTo>
                  <a:lnTo>
                    <a:pt x="320" y="1165"/>
                  </a:lnTo>
                  <a:lnTo>
                    <a:pt x="325" y="1170"/>
                  </a:lnTo>
                  <a:lnTo>
                    <a:pt x="328" y="1173"/>
                  </a:lnTo>
                  <a:lnTo>
                    <a:pt x="328" y="1173"/>
                  </a:lnTo>
                  <a:lnTo>
                    <a:pt x="330" y="1176"/>
                  </a:lnTo>
                  <a:lnTo>
                    <a:pt x="330" y="1185"/>
                  </a:lnTo>
                  <a:lnTo>
                    <a:pt x="330" y="118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8" name="Freeform 17">
            <a:extLst>
              <a:ext uri="{FF2B5EF4-FFF2-40B4-BE49-F238E27FC236}">
                <a16:creationId xmlns:a16="http://schemas.microsoft.com/office/drawing/2014/main" id="{7726CE88-C576-45A9-8D3C-560F85322393}"/>
              </a:ext>
            </a:extLst>
          </p:cNvPr>
          <p:cNvSpPr>
            <a:spLocks noEditPoints="1"/>
          </p:cNvSpPr>
          <p:nvPr/>
        </p:nvSpPr>
        <p:spPr bwMode="auto">
          <a:xfrm>
            <a:off x="1643013" y="3791138"/>
            <a:ext cx="815515" cy="2591031"/>
          </a:xfrm>
          <a:custGeom>
            <a:avLst/>
            <a:gdLst>
              <a:gd name="T0" fmla="*/ 0 w 587"/>
              <a:gd name="T1" fmla="*/ 1426 h 1865"/>
              <a:gd name="T2" fmla="*/ 90 w 587"/>
              <a:gd name="T3" fmla="*/ 1500 h 1865"/>
              <a:gd name="T4" fmla="*/ 102 w 587"/>
              <a:gd name="T5" fmla="*/ 1851 h 1865"/>
              <a:gd name="T6" fmla="*/ 162 w 587"/>
              <a:gd name="T7" fmla="*/ 1863 h 1865"/>
              <a:gd name="T8" fmla="*/ 377 w 587"/>
              <a:gd name="T9" fmla="*/ 1865 h 1865"/>
              <a:gd name="T10" fmla="*/ 390 w 587"/>
              <a:gd name="T11" fmla="*/ 1838 h 1865"/>
              <a:gd name="T12" fmla="*/ 370 w 587"/>
              <a:gd name="T13" fmla="*/ 1812 h 1865"/>
              <a:gd name="T14" fmla="*/ 257 w 587"/>
              <a:gd name="T15" fmla="*/ 1784 h 1865"/>
              <a:gd name="T16" fmla="*/ 410 w 587"/>
              <a:gd name="T17" fmla="*/ 1759 h 1865"/>
              <a:gd name="T18" fmla="*/ 423 w 587"/>
              <a:gd name="T19" fmla="*/ 1733 h 1865"/>
              <a:gd name="T20" fmla="*/ 403 w 587"/>
              <a:gd name="T21" fmla="*/ 1707 h 1865"/>
              <a:gd name="T22" fmla="*/ 290 w 587"/>
              <a:gd name="T23" fmla="*/ 1679 h 1865"/>
              <a:gd name="T24" fmla="*/ 284 w 587"/>
              <a:gd name="T25" fmla="*/ 1548 h 1865"/>
              <a:gd name="T26" fmla="*/ 410 w 587"/>
              <a:gd name="T27" fmla="*/ 1457 h 1865"/>
              <a:gd name="T28" fmla="*/ 416 w 587"/>
              <a:gd name="T29" fmla="*/ 1118 h 1865"/>
              <a:gd name="T30" fmla="*/ 420 w 587"/>
              <a:gd name="T31" fmla="*/ 983 h 1865"/>
              <a:gd name="T32" fmla="*/ 459 w 587"/>
              <a:gd name="T33" fmla="*/ 995 h 1865"/>
              <a:gd name="T34" fmla="*/ 520 w 587"/>
              <a:gd name="T35" fmla="*/ 1036 h 1865"/>
              <a:gd name="T36" fmla="*/ 528 w 587"/>
              <a:gd name="T37" fmla="*/ 1032 h 1865"/>
              <a:gd name="T38" fmla="*/ 533 w 587"/>
              <a:gd name="T39" fmla="*/ 1026 h 1865"/>
              <a:gd name="T40" fmla="*/ 547 w 587"/>
              <a:gd name="T41" fmla="*/ 1024 h 1865"/>
              <a:gd name="T42" fmla="*/ 546 w 587"/>
              <a:gd name="T43" fmla="*/ 1009 h 1865"/>
              <a:gd name="T44" fmla="*/ 572 w 587"/>
              <a:gd name="T45" fmla="*/ 1013 h 1865"/>
              <a:gd name="T46" fmla="*/ 565 w 587"/>
              <a:gd name="T47" fmla="*/ 995 h 1865"/>
              <a:gd name="T48" fmla="*/ 572 w 587"/>
              <a:gd name="T49" fmla="*/ 993 h 1865"/>
              <a:gd name="T50" fmla="*/ 587 w 587"/>
              <a:gd name="T51" fmla="*/ 988 h 1865"/>
              <a:gd name="T52" fmla="*/ 534 w 587"/>
              <a:gd name="T53" fmla="*/ 919 h 1865"/>
              <a:gd name="T54" fmla="*/ 377 w 587"/>
              <a:gd name="T55" fmla="*/ 696 h 1865"/>
              <a:gd name="T56" fmla="*/ 364 w 587"/>
              <a:gd name="T57" fmla="*/ 663 h 1865"/>
              <a:gd name="T58" fmla="*/ 372 w 587"/>
              <a:gd name="T59" fmla="*/ 653 h 1865"/>
              <a:gd name="T60" fmla="*/ 367 w 587"/>
              <a:gd name="T61" fmla="*/ 620 h 1865"/>
              <a:gd name="T62" fmla="*/ 357 w 587"/>
              <a:gd name="T63" fmla="*/ 617 h 1865"/>
              <a:gd name="T64" fmla="*/ 338 w 587"/>
              <a:gd name="T65" fmla="*/ 545 h 1865"/>
              <a:gd name="T66" fmla="*/ 338 w 587"/>
              <a:gd name="T67" fmla="*/ 479 h 1865"/>
              <a:gd name="T68" fmla="*/ 310 w 587"/>
              <a:gd name="T69" fmla="*/ 423 h 1865"/>
              <a:gd name="T70" fmla="*/ 239 w 587"/>
              <a:gd name="T71" fmla="*/ 289 h 1865"/>
              <a:gd name="T72" fmla="*/ 272 w 587"/>
              <a:gd name="T73" fmla="*/ 302 h 1865"/>
              <a:gd name="T74" fmla="*/ 298 w 587"/>
              <a:gd name="T75" fmla="*/ 289 h 1865"/>
              <a:gd name="T76" fmla="*/ 313 w 587"/>
              <a:gd name="T77" fmla="*/ 223 h 1865"/>
              <a:gd name="T78" fmla="*/ 346 w 587"/>
              <a:gd name="T79" fmla="*/ 217 h 1865"/>
              <a:gd name="T80" fmla="*/ 331 w 587"/>
              <a:gd name="T81" fmla="*/ 171 h 1865"/>
              <a:gd name="T82" fmla="*/ 359 w 587"/>
              <a:gd name="T83" fmla="*/ 87 h 1865"/>
              <a:gd name="T84" fmla="*/ 364 w 587"/>
              <a:gd name="T85" fmla="*/ 52 h 1865"/>
              <a:gd name="T86" fmla="*/ 364 w 587"/>
              <a:gd name="T87" fmla="*/ 10 h 1865"/>
              <a:gd name="T88" fmla="*/ 344 w 587"/>
              <a:gd name="T89" fmla="*/ 31 h 1865"/>
              <a:gd name="T90" fmla="*/ 311 w 587"/>
              <a:gd name="T91" fmla="*/ 20 h 1865"/>
              <a:gd name="T92" fmla="*/ 265 w 587"/>
              <a:gd name="T93" fmla="*/ 0 h 1865"/>
              <a:gd name="T94" fmla="*/ 200 w 587"/>
              <a:gd name="T95" fmla="*/ 0 h 1865"/>
              <a:gd name="T96" fmla="*/ 136 w 587"/>
              <a:gd name="T97" fmla="*/ 34 h 1865"/>
              <a:gd name="T98" fmla="*/ 113 w 587"/>
              <a:gd name="T99" fmla="*/ 79 h 1865"/>
              <a:gd name="T100" fmla="*/ 139 w 587"/>
              <a:gd name="T101" fmla="*/ 217 h 1865"/>
              <a:gd name="T102" fmla="*/ 282 w 587"/>
              <a:gd name="T103" fmla="*/ 405 h 1865"/>
              <a:gd name="T104" fmla="*/ 300 w 587"/>
              <a:gd name="T105" fmla="*/ 425 h 1865"/>
              <a:gd name="T106" fmla="*/ 328 w 587"/>
              <a:gd name="T107" fmla="*/ 496 h 1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87" h="1865">
                <a:moveTo>
                  <a:pt x="115" y="230"/>
                </a:moveTo>
                <a:lnTo>
                  <a:pt x="102" y="276"/>
                </a:lnTo>
                <a:lnTo>
                  <a:pt x="3" y="387"/>
                </a:lnTo>
                <a:lnTo>
                  <a:pt x="57" y="883"/>
                </a:lnTo>
                <a:lnTo>
                  <a:pt x="0" y="1426"/>
                </a:lnTo>
                <a:lnTo>
                  <a:pt x="29" y="1484"/>
                </a:lnTo>
                <a:lnTo>
                  <a:pt x="56" y="1280"/>
                </a:lnTo>
                <a:lnTo>
                  <a:pt x="62" y="1490"/>
                </a:lnTo>
                <a:lnTo>
                  <a:pt x="90" y="1500"/>
                </a:lnTo>
                <a:lnTo>
                  <a:pt x="90" y="1500"/>
                </a:lnTo>
                <a:lnTo>
                  <a:pt x="102" y="1799"/>
                </a:lnTo>
                <a:lnTo>
                  <a:pt x="102" y="1799"/>
                </a:lnTo>
                <a:lnTo>
                  <a:pt x="102" y="1827"/>
                </a:lnTo>
                <a:lnTo>
                  <a:pt x="102" y="1851"/>
                </a:lnTo>
                <a:lnTo>
                  <a:pt x="102" y="1851"/>
                </a:lnTo>
                <a:lnTo>
                  <a:pt x="123" y="1858"/>
                </a:lnTo>
                <a:lnTo>
                  <a:pt x="139" y="1863"/>
                </a:lnTo>
                <a:lnTo>
                  <a:pt x="147" y="1865"/>
                </a:lnTo>
                <a:lnTo>
                  <a:pt x="147" y="1865"/>
                </a:lnTo>
                <a:lnTo>
                  <a:pt x="162" y="1863"/>
                </a:lnTo>
                <a:lnTo>
                  <a:pt x="193" y="1865"/>
                </a:lnTo>
                <a:lnTo>
                  <a:pt x="193" y="1865"/>
                </a:lnTo>
                <a:lnTo>
                  <a:pt x="295" y="1865"/>
                </a:lnTo>
                <a:lnTo>
                  <a:pt x="377" y="1865"/>
                </a:lnTo>
                <a:lnTo>
                  <a:pt x="377" y="1865"/>
                </a:lnTo>
                <a:lnTo>
                  <a:pt x="379" y="1863"/>
                </a:lnTo>
                <a:lnTo>
                  <a:pt x="383" y="1858"/>
                </a:lnTo>
                <a:lnTo>
                  <a:pt x="388" y="1850"/>
                </a:lnTo>
                <a:lnTo>
                  <a:pt x="390" y="1845"/>
                </a:lnTo>
                <a:lnTo>
                  <a:pt x="390" y="1838"/>
                </a:lnTo>
                <a:lnTo>
                  <a:pt x="390" y="1838"/>
                </a:lnTo>
                <a:lnTo>
                  <a:pt x="387" y="1827"/>
                </a:lnTo>
                <a:lnTo>
                  <a:pt x="382" y="1819"/>
                </a:lnTo>
                <a:lnTo>
                  <a:pt x="375" y="1814"/>
                </a:lnTo>
                <a:lnTo>
                  <a:pt x="370" y="1812"/>
                </a:lnTo>
                <a:lnTo>
                  <a:pt x="370" y="1812"/>
                </a:lnTo>
                <a:lnTo>
                  <a:pt x="354" y="1814"/>
                </a:lnTo>
                <a:lnTo>
                  <a:pt x="341" y="1814"/>
                </a:lnTo>
                <a:lnTo>
                  <a:pt x="331" y="1812"/>
                </a:lnTo>
                <a:lnTo>
                  <a:pt x="257" y="1784"/>
                </a:lnTo>
                <a:lnTo>
                  <a:pt x="257" y="1784"/>
                </a:lnTo>
                <a:lnTo>
                  <a:pt x="256" y="1759"/>
                </a:lnTo>
                <a:lnTo>
                  <a:pt x="256" y="1759"/>
                </a:lnTo>
                <a:lnTo>
                  <a:pt x="410" y="1759"/>
                </a:lnTo>
                <a:lnTo>
                  <a:pt x="410" y="1759"/>
                </a:lnTo>
                <a:lnTo>
                  <a:pt x="411" y="1758"/>
                </a:lnTo>
                <a:lnTo>
                  <a:pt x="416" y="1753"/>
                </a:lnTo>
                <a:lnTo>
                  <a:pt x="421" y="1745"/>
                </a:lnTo>
                <a:lnTo>
                  <a:pt x="423" y="1740"/>
                </a:lnTo>
                <a:lnTo>
                  <a:pt x="423" y="1733"/>
                </a:lnTo>
                <a:lnTo>
                  <a:pt x="423" y="1733"/>
                </a:lnTo>
                <a:lnTo>
                  <a:pt x="420" y="1722"/>
                </a:lnTo>
                <a:lnTo>
                  <a:pt x="415" y="1714"/>
                </a:lnTo>
                <a:lnTo>
                  <a:pt x="408" y="1709"/>
                </a:lnTo>
                <a:lnTo>
                  <a:pt x="403" y="1707"/>
                </a:lnTo>
                <a:lnTo>
                  <a:pt x="403" y="1707"/>
                </a:lnTo>
                <a:lnTo>
                  <a:pt x="387" y="1709"/>
                </a:lnTo>
                <a:lnTo>
                  <a:pt x="374" y="1709"/>
                </a:lnTo>
                <a:lnTo>
                  <a:pt x="364" y="1707"/>
                </a:lnTo>
                <a:lnTo>
                  <a:pt x="290" y="1679"/>
                </a:lnTo>
                <a:lnTo>
                  <a:pt x="290" y="1679"/>
                </a:lnTo>
                <a:lnTo>
                  <a:pt x="287" y="1636"/>
                </a:lnTo>
                <a:lnTo>
                  <a:pt x="284" y="1594"/>
                </a:lnTo>
                <a:lnTo>
                  <a:pt x="282" y="1571"/>
                </a:lnTo>
                <a:lnTo>
                  <a:pt x="284" y="1548"/>
                </a:lnTo>
                <a:lnTo>
                  <a:pt x="285" y="1495"/>
                </a:lnTo>
                <a:lnTo>
                  <a:pt x="324" y="1484"/>
                </a:lnTo>
                <a:lnTo>
                  <a:pt x="370" y="1451"/>
                </a:lnTo>
                <a:lnTo>
                  <a:pt x="410" y="1457"/>
                </a:lnTo>
                <a:lnTo>
                  <a:pt x="410" y="1457"/>
                </a:lnTo>
                <a:lnTo>
                  <a:pt x="411" y="1347"/>
                </a:lnTo>
                <a:lnTo>
                  <a:pt x="413" y="1249"/>
                </a:lnTo>
                <a:lnTo>
                  <a:pt x="416" y="1155"/>
                </a:lnTo>
                <a:lnTo>
                  <a:pt x="416" y="1155"/>
                </a:lnTo>
                <a:lnTo>
                  <a:pt x="416" y="1118"/>
                </a:lnTo>
                <a:lnTo>
                  <a:pt x="413" y="1072"/>
                </a:lnTo>
                <a:lnTo>
                  <a:pt x="408" y="1019"/>
                </a:lnTo>
                <a:lnTo>
                  <a:pt x="403" y="963"/>
                </a:lnTo>
                <a:lnTo>
                  <a:pt x="403" y="963"/>
                </a:lnTo>
                <a:lnTo>
                  <a:pt x="420" y="983"/>
                </a:lnTo>
                <a:lnTo>
                  <a:pt x="429" y="991"/>
                </a:lnTo>
                <a:lnTo>
                  <a:pt x="429" y="991"/>
                </a:lnTo>
                <a:lnTo>
                  <a:pt x="438" y="995"/>
                </a:lnTo>
                <a:lnTo>
                  <a:pt x="447" y="995"/>
                </a:lnTo>
                <a:lnTo>
                  <a:pt x="459" y="995"/>
                </a:lnTo>
                <a:lnTo>
                  <a:pt x="470" y="991"/>
                </a:lnTo>
                <a:lnTo>
                  <a:pt x="495" y="1023"/>
                </a:lnTo>
                <a:lnTo>
                  <a:pt x="495" y="1023"/>
                </a:lnTo>
                <a:lnTo>
                  <a:pt x="508" y="1031"/>
                </a:lnTo>
                <a:lnTo>
                  <a:pt x="520" y="1036"/>
                </a:lnTo>
                <a:lnTo>
                  <a:pt x="523" y="1037"/>
                </a:lnTo>
                <a:lnTo>
                  <a:pt x="526" y="1037"/>
                </a:lnTo>
                <a:lnTo>
                  <a:pt x="526" y="1037"/>
                </a:lnTo>
                <a:lnTo>
                  <a:pt x="528" y="1036"/>
                </a:lnTo>
                <a:lnTo>
                  <a:pt x="528" y="1032"/>
                </a:lnTo>
                <a:lnTo>
                  <a:pt x="528" y="1027"/>
                </a:lnTo>
                <a:lnTo>
                  <a:pt x="524" y="1019"/>
                </a:lnTo>
                <a:lnTo>
                  <a:pt x="524" y="1019"/>
                </a:lnTo>
                <a:lnTo>
                  <a:pt x="526" y="1021"/>
                </a:lnTo>
                <a:lnTo>
                  <a:pt x="533" y="1026"/>
                </a:lnTo>
                <a:lnTo>
                  <a:pt x="539" y="1029"/>
                </a:lnTo>
                <a:lnTo>
                  <a:pt x="542" y="1029"/>
                </a:lnTo>
                <a:lnTo>
                  <a:pt x="546" y="1027"/>
                </a:lnTo>
                <a:lnTo>
                  <a:pt x="546" y="1027"/>
                </a:lnTo>
                <a:lnTo>
                  <a:pt x="547" y="1024"/>
                </a:lnTo>
                <a:lnTo>
                  <a:pt x="547" y="1021"/>
                </a:lnTo>
                <a:lnTo>
                  <a:pt x="546" y="1014"/>
                </a:lnTo>
                <a:lnTo>
                  <a:pt x="542" y="1008"/>
                </a:lnTo>
                <a:lnTo>
                  <a:pt x="542" y="1008"/>
                </a:lnTo>
                <a:lnTo>
                  <a:pt x="546" y="1009"/>
                </a:lnTo>
                <a:lnTo>
                  <a:pt x="554" y="1014"/>
                </a:lnTo>
                <a:lnTo>
                  <a:pt x="559" y="1016"/>
                </a:lnTo>
                <a:lnTo>
                  <a:pt x="564" y="1016"/>
                </a:lnTo>
                <a:lnTo>
                  <a:pt x="569" y="1014"/>
                </a:lnTo>
                <a:lnTo>
                  <a:pt x="572" y="1013"/>
                </a:lnTo>
                <a:lnTo>
                  <a:pt x="572" y="1013"/>
                </a:lnTo>
                <a:lnTo>
                  <a:pt x="574" y="1008"/>
                </a:lnTo>
                <a:lnTo>
                  <a:pt x="572" y="1003"/>
                </a:lnTo>
                <a:lnTo>
                  <a:pt x="570" y="1000"/>
                </a:lnTo>
                <a:lnTo>
                  <a:pt x="565" y="995"/>
                </a:lnTo>
                <a:lnTo>
                  <a:pt x="559" y="988"/>
                </a:lnTo>
                <a:lnTo>
                  <a:pt x="556" y="985"/>
                </a:lnTo>
                <a:lnTo>
                  <a:pt x="556" y="985"/>
                </a:lnTo>
                <a:lnTo>
                  <a:pt x="560" y="988"/>
                </a:lnTo>
                <a:lnTo>
                  <a:pt x="572" y="993"/>
                </a:lnTo>
                <a:lnTo>
                  <a:pt x="579" y="993"/>
                </a:lnTo>
                <a:lnTo>
                  <a:pt x="583" y="995"/>
                </a:lnTo>
                <a:lnTo>
                  <a:pt x="587" y="993"/>
                </a:lnTo>
                <a:lnTo>
                  <a:pt x="587" y="988"/>
                </a:lnTo>
                <a:lnTo>
                  <a:pt x="587" y="988"/>
                </a:lnTo>
                <a:lnTo>
                  <a:pt x="583" y="983"/>
                </a:lnTo>
                <a:lnTo>
                  <a:pt x="579" y="975"/>
                </a:lnTo>
                <a:lnTo>
                  <a:pt x="564" y="959"/>
                </a:lnTo>
                <a:lnTo>
                  <a:pt x="531" y="926"/>
                </a:lnTo>
                <a:lnTo>
                  <a:pt x="534" y="919"/>
                </a:lnTo>
                <a:lnTo>
                  <a:pt x="534" y="919"/>
                </a:lnTo>
                <a:lnTo>
                  <a:pt x="465" y="817"/>
                </a:lnTo>
                <a:lnTo>
                  <a:pt x="413" y="742"/>
                </a:lnTo>
                <a:lnTo>
                  <a:pt x="392" y="712"/>
                </a:lnTo>
                <a:lnTo>
                  <a:pt x="377" y="696"/>
                </a:lnTo>
                <a:lnTo>
                  <a:pt x="356" y="675"/>
                </a:lnTo>
                <a:lnTo>
                  <a:pt x="352" y="665"/>
                </a:lnTo>
                <a:lnTo>
                  <a:pt x="352" y="665"/>
                </a:lnTo>
                <a:lnTo>
                  <a:pt x="357" y="663"/>
                </a:lnTo>
                <a:lnTo>
                  <a:pt x="364" y="663"/>
                </a:lnTo>
                <a:lnTo>
                  <a:pt x="364" y="663"/>
                </a:lnTo>
                <a:lnTo>
                  <a:pt x="367" y="663"/>
                </a:lnTo>
                <a:lnTo>
                  <a:pt x="370" y="661"/>
                </a:lnTo>
                <a:lnTo>
                  <a:pt x="370" y="658"/>
                </a:lnTo>
                <a:lnTo>
                  <a:pt x="372" y="653"/>
                </a:lnTo>
                <a:lnTo>
                  <a:pt x="372" y="643"/>
                </a:lnTo>
                <a:lnTo>
                  <a:pt x="370" y="630"/>
                </a:lnTo>
                <a:lnTo>
                  <a:pt x="370" y="630"/>
                </a:lnTo>
                <a:lnTo>
                  <a:pt x="369" y="624"/>
                </a:lnTo>
                <a:lnTo>
                  <a:pt x="367" y="620"/>
                </a:lnTo>
                <a:lnTo>
                  <a:pt x="365" y="617"/>
                </a:lnTo>
                <a:lnTo>
                  <a:pt x="364" y="617"/>
                </a:lnTo>
                <a:lnTo>
                  <a:pt x="359" y="617"/>
                </a:lnTo>
                <a:lnTo>
                  <a:pt x="357" y="617"/>
                </a:lnTo>
                <a:lnTo>
                  <a:pt x="357" y="617"/>
                </a:lnTo>
                <a:lnTo>
                  <a:pt x="346" y="581"/>
                </a:lnTo>
                <a:lnTo>
                  <a:pt x="339" y="556"/>
                </a:lnTo>
                <a:lnTo>
                  <a:pt x="338" y="548"/>
                </a:lnTo>
                <a:lnTo>
                  <a:pt x="338" y="545"/>
                </a:lnTo>
                <a:lnTo>
                  <a:pt x="338" y="545"/>
                </a:lnTo>
                <a:lnTo>
                  <a:pt x="339" y="542"/>
                </a:lnTo>
                <a:lnTo>
                  <a:pt x="339" y="533"/>
                </a:lnTo>
                <a:lnTo>
                  <a:pt x="341" y="509"/>
                </a:lnTo>
                <a:lnTo>
                  <a:pt x="339" y="494"/>
                </a:lnTo>
                <a:lnTo>
                  <a:pt x="338" y="479"/>
                </a:lnTo>
                <a:lnTo>
                  <a:pt x="336" y="464"/>
                </a:lnTo>
                <a:lnTo>
                  <a:pt x="331" y="453"/>
                </a:lnTo>
                <a:lnTo>
                  <a:pt x="331" y="453"/>
                </a:lnTo>
                <a:lnTo>
                  <a:pt x="323" y="440"/>
                </a:lnTo>
                <a:lnTo>
                  <a:pt x="310" y="423"/>
                </a:lnTo>
                <a:lnTo>
                  <a:pt x="293" y="407"/>
                </a:lnTo>
                <a:lnTo>
                  <a:pt x="279" y="392"/>
                </a:lnTo>
                <a:lnTo>
                  <a:pt x="279" y="348"/>
                </a:lnTo>
                <a:lnTo>
                  <a:pt x="239" y="309"/>
                </a:lnTo>
                <a:lnTo>
                  <a:pt x="239" y="289"/>
                </a:lnTo>
                <a:lnTo>
                  <a:pt x="239" y="289"/>
                </a:lnTo>
                <a:lnTo>
                  <a:pt x="243" y="292"/>
                </a:lnTo>
                <a:lnTo>
                  <a:pt x="254" y="297"/>
                </a:lnTo>
                <a:lnTo>
                  <a:pt x="265" y="302"/>
                </a:lnTo>
                <a:lnTo>
                  <a:pt x="272" y="302"/>
                </a:lnTo>
                <a:lnTo>
                  <a:pt x="279" y="302"/>
                </a:lnTo>
                <a:lnTo>
                  <a:pt x="279" y="302"/>
                </a:lnTo>
                <a:lnTo>
                  <a:pt x="288" y="299"/>
                </a:lnTo>
                <a:lnTo>
                  <a:pt x="293" y="294"/>
                </a:lnTo>
                <a:lnTo>
                  <a:pt x="298" y="289"/>
                </a:lnTo>
                <a:lnTo>
                  <a:pt x="298" y="289"/>
                </a:lnTo>
                <a:lnTo>
                  <a:pt x="305" y="269"/>
                </a:lnTo>
                <a:lnTo>
                  <a:pt x="305" y="269"/>
                </a:lnTo>
                <a:lnTo>
                  <a:pt x="310" y="241"/>
                </a:lnTo>
                <a:lnTo>
                  <a:pt x="313" y="223"/>
                </a:lnTo>
                <a:lnTo>
                  <a:pt x="313" y="223"/>
                </a:lnTo>
                <a:lnTo>
                  <a:pt x="328" y="222"/>
                </a:lnTo>
                <a:lnTo>
                  <a:pt x="339" y="220"/>
                </a:lnTo>
                <a:lnTo>
                  <a:pt x="343" y="218"/>
                </a:lnTo>
                <a:lnTo>
                  <a:pt x="346" y="217"/>
                </a:lnTo>
                <a:lnTo>
                  <a:pt x="346" y="217"/>
                </a:lnTo>
                <a:lnTo>
                  <a:pt x="346" y="213"/>
                </a:lnTo>
                <a:lnTo>
                  <a:pt x="344" y="207"/>
                </a:lnTo>
                <a:lnTo>
                  <a:pt x="339" y="190"/>
                </a:lnTo>
                <a:lnTo>
                  <a:pt x="331" y="171"/>
                </a:lnTo>
                <a:lnTo>
                  <a:pt x="349" y="149"/>
                </a:lnTo>
                <a:lnTo>
                  <a:pt x="344" y="92"/>
                </a:lnTo>
                <a:lnTo>
                  <a:pt x="357" y="97"/>
                </a:lnTo>
                <a:lnTo>
                  <a:pt x="357" y="97"/>
                </a:lnTo>
                <a:lnTo>
                  <a:pt x="359" y="87"/>
                </a:lnTo>
                <a:lnTo>
                  <a:pt x="359" y="79"/>
                </a:lnTo>
                <a:lnTo>
                  <a:pt x="357" y="69"/>
                </a:lnTo>
                <a:lnTo>
                  <a:pt x="357" y="69"/>
                </a:lnTo>
                <a:lnTo>
                  <a:pt x="364" y="52"/>
                </a:lnTo>
                <a:lnTo>
                  <a:pt x="364" y="52"/>
                </a:lnTo>
                <a:lnTo>
                  <a:pt x="367" y="38"/>
                </a:lnTo>
                <a:lnTo>
                  <a:pt x="369" y="23"/>
                </a:lnTo>
                <a:lnTo>
                  <a:pt x="367" y="15"/>
                </a:lnTo>
                <a:lnTo>
                  <a:pt x="365" y="11"/>
                </a:lnTo>
                <a:lnTo>
                  <a:pt x="364" y="10"/>
                </a:lnTo>
                <a:lnTo>
                  <a:pt x="364" y="10"/>
                </a:lnTo>
                <a:lnTo>
                  <a:pt x="361" y="10"/>
                </a:lnTo>
                <a:lnTo>
                  <a:pt x="357" y="11"/>
                </a:lnTo>
                <a:lnTo>
                  <a:pt x="351" y="20"/>
                </a:lnTo>
                <a:lnTo>
                  <a:pt x="344" y="31"/>
                </a:lnTo>
                <a:lnTo>
                  <a:pt x="338" y="46"/>
                </a:lnTo>
                <a:lnTo>
                  <a:pt x="338" y="48"/>
                </a:lnTo>
                <a:lnTo>
                  <a:pt x="338" y="48"/>
                </a:lnTo>
                <a:lnTo>
                  <a:pt x="323" y="31"/>
                </a:lnTo>
                <a:lnTo>
                  <a:pt x="311" y="20"/>
                </a:lnTo>
                <a:lnTo>
                  <a:pt x="311" y="20"/>
                </a:lnTo>
                <a:lnTo>
                  <a:pt x="302" y="13"/>
                </a:lnTo>
                <a:lnTo>
                  <a:pt x="288" y="7"/>
                </a:lnTo>
                <a:lnTo>
                  <a:pt x="274" y="2"/>
                </a:lnTo>
                <a:lnTo>
                  <a:pt x="265" y="0"/>
                </a:lnTo>
                <a:lnTo>
                  <a:pt x="259" y="0"/>
                </a:lnTo>
                <a:lnTo>
                  <a:pt x="259" y="0"/>
                </a:lnTo>
                <a:lnTo>
                  <a:pt x="243" y="0"/>
                </a:lnTo>
                <a:lnTo>
                  <a:pt x="223" y="0"/>
                </a:lnTo>
                <a:lnTo>
                  <a:pt x="200" y="0"/>
                </a:lnTo>
                <a:lnTo>
                  <a:pt x="187" y="20"/>
                </a:lnTo>
                <a:lnTo>
                  <a:pt x="167" y="13"/>
                </a:lnTo>
                <a:lnTo>
                  <a:pt x="167" y="13"/>
                </a:lnTo>
                <a:lnTo>
                  <a:pt x="149" y="23"/>
                </a:lnTo>
                <a:lnTo>
                  <a:pt x="136" y="34"/>
                </a:lnTo>
                <a:lnTo>
                  <a:pt x="129" y="39"/>
                </a:lnTo>
                <a:lnTo>
                  <a:pt x="126" y="46"/>
                </a:lnTo>
                <a:lnTo>
                  <a:pt x="126" y="46"/>
                </a:lnTo>
                <a:lnTo>
                  <a:pt x="120" y="61"/>
                </a:lnTo>
                <a:lnTo>
                  <a:pt x="113" y="79"/>
                </a:lnTo>
                <a:lnTo>
                  <a:pt x="108" y="100"/>
                </a:lnTo>
                <a:lnTo>
                  <a:pt x="102" y="162"/>
                </a:lnTo>
                <a:lnTo>
                  <a:pt x="115" y="189"/>
                </a:lnTo>
                <a:lnTo>
                  <a:pt x="139" y="217"/>
                </a:lnTo>
                <a:lnTo>
                  <a:pt x="139" y="217"/>
                </a:lnTo>
                <a:lnTo>
                  <a:pt x="134" y="243"/>
                </a:lnTo>
                <a:lnTo>
                  <a:pt x="115" y="230"/>
                </a:lnTo>
                <a:close/>
                <a:moveTo>
                  <a:pt x="338" y="609"/>
                </a:moveTo>
                <a:lnTo>
                  <a:pt x="285" y="420"/>
                </a:lnTo>
                <a:lnTo>
                  <a:pt x="282" y="405"/>
                </a:lnTo>
                <a:lnTo>
                  <a:pt x="282" y="405"/>
                </a:lnTo>
                <a:lnTo>
                  <a:pt x="292" y="414"/>
                </a:lnTo>
                <a:lnTo>
                  <a:pt x="292" y="414"/>
                </a:lnTo>
                <a:lnTo>
                  <a:pt x="297" y="419"/>
                </a:lnTo>
                <a:lnTo>
                  <a:pt x="300" y="425"/>
                </a:lnTo>
                <a:lnTo>
                  <a:pt x="310" y="441"/>
                </a:lnTo>
                <a:lnTo>
                  <a:pt x="324" y="476"/>
                </a:lnTo>
                <a:lnTo>
                  <a:pt x="324" y="476"/>
                </a:lnTo>
                <a:lnTo>
                  <a:pt x="328" y="484"/>
                </a:lnTo>
                <a:lnTo>
                  <a:pt x="328" y="496"/>
                </a:lnTo>
                <a:lnTo>
                  <a:pt x="328" y="517"/>
                </a:lnTo>
                <a:lnTo>
                  <a:pt x="326" y="537"/>
                </a:lnTo>
                <a:lnTo>
                  <a:pt x="324" y="545"/>
                </a:lnTo>
                <a:lnTo>
                  <a:pt x="338" y="60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102F1087-5F9E-4C57-9656-4595009DE540}"/>
              </a:ext>
            </a:extLst>
          </p:cNvPr>
          <p:cNvSpPr>
            <a:spLocks/>
          </p:cNvSpPr>
          <p:nvPr/>
        </p:nvSpPr>
        <p:spPr bwMode="auto">
          <a:xfrm>
            <a:off x="4472276" y="3821502"/>
            <a:ext cx="899487" cy="2550562"/>
          </a:xfrm>
          <a:custGeom>
            <a:avLst/>
            <a:gdLst>
              <a:gd name="T0" fmla="*/ 526 w 669"/>
              <a:gd name="T1" fmla="*/ 1350 h 1897"/>
              <a:gd name="T2" fmla="*/ 564 w 669"/>
              <a:gd name="T3" fmla="*/ 1327 h 1897"/>
              <a:gd name="T4" fmla="*/ 562 w 669"/>
              <a:gd name="T5" fmla="*/ 814 h 1897"/>
              <a:gd name="T6" fmla="*/ 580 w 669"/>
              <a:gd name="T7" fmla="*/ 883 h 1897"/>
              <a:gd name="T8" fmla="*/ 584 w 669"/>
              <a:gd name="T9" fmla="*/ 981 h 1897"/>
              <a:gd name="T10" fmla="*/ 595 w 669"/>
              <a:gd name="T11" fmla="*/ 1011 h 1897"/>
              <a:gd name="T12" fmla="*/ 598 w 669"/>
              <a:gd name="T13" fmla="*/ 1032 h 1897"/>
              <a:gd name="T14" fmla="*/ 621 w 669"/>
              <a:gd name="T15" fmla="*/ 1034 h 1897"/>
              <a:gd name="T16" fmla="*/ 653 w 669"/>
              <a:gd name="T17" fmla="*/ 998 h 1897"/>
              <a:gd name="T18" fmla="*/ 667 w 669"/>
              <a:gd name="T19" fmla="*/ 963 h 1897"/>
              <a:gd name="T20" fmla="*/ 639 w 669"/>
              <a:gd name="T21" fmla="*/ 728 h 1897"/>
              <a:gd name="T22" fmla="*/ 631 w 669"/>
              <a:gd name="T23" fmla="*/ 561 h 1897"/>
              <a:gd name="T24" fmla="*/ 605 w 669"/>
              <a:gd name="T25" fmla="*/ 425 h 1897"/>
              <a:gd name="T26" fmla="*/ 597 w 669"/>
              <a:gd name="T27" fmla="*/ 348 h 1897"/>
              <a:gd name="T28" fmla="*/ 430 w 669"/>
              <a:gd name="T29" fmla="*/ 251 h 1897"/>
              <a:gd name="T30" fmla="*/ 448 w 669"/>
              <a:gd name="T31" fmla="*/ 192 h 1897"/>
              <a:gd name="T32" fmla="*/ 464 w 669"/>
              <a:gd name="T33" fmla="*/ 179 h 1897"/>
              <a:gd name="T34" fmla="*/ 471 w 669"/>
              <a:gd name="T35" fmla="*/ 131 h 1897"/>
              <a:gd name="T36" fmla="*/ 469 w 669"/>
              <a:gd name="T37" fmla="*/ 92 h 1897"/>
              <a:gd name="T38" fmla="*/ 448 w 669"/>
              <a:gd name="T39" fmla="*/ 28 h 1897"/>
              <a:gd name="T40" fmla="*/ 392 w 669"/>
              <a:gd name="T41" fmla="*/ 6 h 1897"/>
              <a:gd name="T42" fmla="*/ 349 w 669"/>
              <a:gd name="T43" fmla="*/ 3 h 1897"/>
              <a:gd name="T44" fmla="*/ 276 w 669"/>
              <a:gd name="T45" fmla="*/ 60 h 1897"/>
              <a:gd name="T46" fmla="*/ 274 w 669"/>
              <a:gd name="T47" fmla="*/ 103 h 1897"/>
              <a:gd name="T48" fmla="*/ 277 w 669"/>
              <a:gd name="T49" fmla="*/ 131 h 1897"/>
              <a:gd name="T50" fmla="*/ 269 w 669"/>
              <a:gd name="T51" fmla="*/ 157 h 1897"/>
              <a:gd name="T52" fmla="*/ 294 w 669"/>
              <a:gd name="T53" fmla="*/ 200 h 1897"/>
              <a:gd name="T54" fmla="*/ 202 w 669"/>
              <a:gd name="T55" fmla="*/ 280 h 1897"/>
              <a:gd name="T56" fmla="*/ 95 w 669"/>
              <a:gd name="T57" fmla="*/ 369 h 1897"/>
              <a:gd name="T58" fmla="*/ 67 w 669"/>
              <a:gd name="T59" fmla="*/ 477 h 1897"/>
              <a:gd name="T60" fmla="*/ 43 w 669"/>
              <a:gd name="T61" fmla="*/ 568 h 1897"/>
              <a:gd name="T62" fmla="*/ 12 w 669"/>
              <a:gd name="T63" fmla="*/ 712 h 1897"/>
              <a:gd name="T64" fmla="*/ 31 w 669"/>
              <a:gd name="T65" fmla="*/ 932 h 1897"/>
              <a:gd name="T66" fmla="*/ 74 w 669"/>
              <a:gd name="T67" fmla="*/ 973 h 1897"/>
              <a:gd name="T68" fmla="*/ 59 w 669"/>
              <a:gd name="T69" fmla="*/ 929 h 1897"/>
              <a:gd name="T70" fmla="*/ 59 w 669"/>
              <a:gd name="T71" fmla="*/ 886 h 1897"/>
              <a:gd name="T72" fmla="*/ 77 w 669"/>
              <a:gd name="T73" fmla="*/ 929 h 1897"/>
              <a:gd name="T74" fmla="*/ 90 w 669"/>
              <a:gd name="T75" fmla="*/ 881 h 1897"/>
              <a:gd name="T76" fmla="*/ 89 w 669"/>
              <a:gd name="T77" fmla="*/ 776 h 1897"/>
              <a:gd name="T78" fmla="*/ 126 w 669"/>
              <a:gd name="T79" fmla="*/ 696 h 1897"/>
              <a:gd name="T80" fmla="*/ 115 w 669"/>
              <a:gd name="T81" fmla="*/ 856 h 1897"/>
              <a:gd name="T82" fmla="*/ 130 w 669"/>
              <a:gd name="T83" fmla="*/ 1408 h 1897"/>
              <a:gd name="T84" fmla="*/ 156 w 669"/>
              <a:gd name="T85" fmla="*/ 1368 h 1897"/>
              <a:gd name="T86" fmla="*/ 190 w 669"/>
              <a:gd name="T87" fmla="*/ 1539 h 1897"/>
              <a:gd name="T88" fmla="*/ 233 w 669"/>
              <a:gd name="T89" fmla="*/ 1769 h 1897"/>
              <a:gd name="T90" fmla="*/ 240 w 669"/>
              <a:gd name="T91" fmla="*/ 1836 h 1897"/>
              <a:gd name="T92" fmla="*/ 249 w 669"/>
              <a:gd name="T93" fmla="*/ 1876 h 1897"/>
              <a:gd name="T94" fmla="*/ 325 w 669"/>
              <a:gd name="T95" fmla="*/ 1895 h 1897"/>
              <a:gd name="T96" fmla="*/ 341 w 669"/>
              <a:gd name="T97" fmla="*/ 1810 h 1897"/>
              <a:gd name="T98" fmla="*/ 343 w 669"/>
              <a:gd name="T99" fmla="*/ 1716 h 1897"/>
              <a:gd name="T100" fmla="*/ 362 w 669"/>
              <a:gd name="T101" fmla="*/ 1643 h 1897"/>
              <a:gd name="T102" fmla="*/ 330 w 669"/>
              <a:gd name="T103" fmla="*/ 1378 h 1897"/>
              <a:gd name="T104" fmla="*/ 344 w 669"/>
              <a:gd name="T105" fmla="*/ 1275 h 1897"/>
              <a:gd name="T106" fmla="*/ 377 w 669"/>
              <a:gd name="T107" fmla="*/ 1490 h 1897"/>
              <a:gd name="T108" fmla="*/ 377 w 669"/>
              <a:gd name="T109" fmla="*/ 1643 h 1897"/>
              <a:gd name="T110" fmla="*/ 400 w 669"/>
              <a:gd name="T111" fmla="*/ 1679 h 1897"/>
              <a:gd name="T112" fmla="*/ 408 w 669"/>
              <a:gd name="T113" fmla="*/ 1771 h 1897"/>
              <a:gd name="T114" fmla="*/ 471 w 669"/>
              <a:gd name="T115" fmla="*/ 1787 h 1897"/>
              <a:gd name="T116" fmla="*/ 490 w 669"/>
              <a:gd name="T117" fmla="*/ 1761 h 1897"/>
              <a:gd name="T118" fmla="*/ 513 w 669"/>
              <a:gd name="T119" fmla="*/ 1690 h 1897"/>
              <a:gd name="T120" fmla="*/ 523 w 669"/>
              <a:gd name="T121" fmla="*/ 1643 h 1897"/>
              <a:gd name="T122" fmla="*/ 521 w 669"/>
              <a:gd name="T123" fmla="*/ 1518 h 1897"/>
              <a:gd name="T124" fmla="*/ 518 w 669"/>
              <a:gd name="T125" fmla="*/ 1378 h 18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69" h="1897">
                <a:moveTo>
                  <a:pt x="520" y="1145"/>
                </a:moveTo>
                <a:lnTo>
                  <a:pt x="520" y="1145"/>
                </a:lnTo>
                <a:lnTo>
                  <a:pt x="520" y="1217"/>
                </a:lnTo>
                <a:lnTo>
                  <a:pt x="521" y="1285"/>
                </a:lnTo>
                <a:lnTo>
                  <a:pt x="525" y="1332"/>
                </a:lnTo>
                <a:lnTo>
                  <a:pt x="526" y="1346"/>
                </a:lnTo>
                <a:lnTo>
                  <a:pt x="526" y="1350"/>
                </a:lnTo>
                <a:lnTo>
                  <a:pt x="528" y="1350"/>
                </a:lnTo>
                <a:lnTo>
                  <a:pt x="528" y="1350"/>
                </a:lnTo>
                <a:lnTo>
                  <a:pt x="533" y="1350"/>
                </a:lnTo>
                <a:lnTo>
                  <a:pt x="539" y="1349"/>
                </a:lnTo>
                <a:lnTo>
                  <a:pt x="553" y="1339"/>
                </a:lnTo>
                <a:lnTo>
                  <a:pt x="559" y="1334"/>
                </a:lnTo>
                <a:lnTo>
                  <a:pt x="564" y="1327"/>
                </a:lnTo>
                <a:lnTo>
                  <a:pt x="567" y="1319"/>
                </a:lnTo>
                <a:lnTo>
                  <a:pt x="571" y="1313"/>
                </a:lnTo>
                <a:lnTo>
                  <a:pt x="571" y="1313"/>
                </a:lnTo>
                <a:lnTo>
                  <a:pt x="572" y="1286"/>
                </a:lnTo>
                <a:lnTo>
                  <a:pt x="571" y="1227"/>
                </a:lnTo>
                <a:lnTo>
                  <a:pt x="567" y="1057"/>
                </a:lnTo>
                <a:lnTo>
                  <a:pt x="562" y="814"/>
                </a:lnTo>
                <a:lnTo>
                  <a:pt x="562" y="763"/>
                </a:lnTo>
                <a:lnTo>
                  <a:pt x="562" y="763"/>
                </a:lnTo>
                <a:lnTo>
                  <a:pt x="571" y="789"/>
                </a:lnTo>
                <a:lnTo>
                  <a:pt x="577" y="810"/>
                </a:lnTo>
                <a:lnTo>
                  <a:pt x="579" y="830"/>
                </a:lnTo>
                <a:lnTo>
                  <a:pt x="579" y="830"/>
                </a:lnTo>
                <a:lnTo>
                  <a:pt x="580" y="883"/>
                </a:lnTo>
                <a:lnTo>
                  <a:pt x="579" y="920"/>
                </a:lnTo>
                <a:lnTo>
                  <a:pt x="579" y="920"/>
                </a:lnTo>
                <a:lnTo>
                  <a:pt x="582" y="930"/>
                </a:lnTo>
                <a:lnTo>
                  <a:pt x="584" y="940"/>
                </a:lnTo>
                <a:lnTo>
                  <a:pt x="584" y="955"/>
                </a:lnTo>
                <a:lnTo>
                  <a:pt x="584" y="955"/>
                </a:lnTo>
                <a:lnTo>
                  <a:pt x="584" y="981"/>
                </a:lnTo>
                <a:lnTo>
                  <a:pt x="584" y="993"/>
                </a:lnTo>
                <a:lnTo>
                  <a:pt x="584" y="993"/>
                </a:lnTo>
                <a:lnTo>
                  <a:pt x="582" y="1001"/>
                </a:lnTo>
                <a:lnTo>
                  <a:pt x="582" y="1007"/>
                </a:lnTo>
                <a:lnTo>
                  <a:pt x="584" y="1011"/>
                </a:lnTo>
                <a:lnTo>
                  <a:pt x="584" y="1011"/>
                </a:lnTo>
                <a:lnTo>
                  <a:pt x="595" y="1011"/>
                </a:lnTo>
                <a:lnTo>
                  <a:pt x="605" y="1011"/>
                </a:lnTo>
                <a:lnTo>
                  <a:pt x="613" y="1014"/>
                </a:lnTo>
                <a:lnTo>
                  <a:pt x="613" y="1014"/>
                </a:lnTo>
                <a:lnTo>
                  <a:pt x="610" y="1017"/>
                </a:lnTo>
                <a:lnTo>
                  <a:pt x="603" y="1024"/>
                </a:lnTo>
                <a:lnTo>
                  <a:pt x="602" y="1027"/>
                </a:lnTo>
                <a:lnTo>
                  <a:pt x="598" y="1032"/>
                </a:lnTo>
                <a:lnTo>
                  <a:pt x="598" y="1035"/>
                </a:lnTo>
                <a:lnTo>
                  <a:pt x="600" y="1040"/>
                </a:lnTo>
                <a:lnTo>
                  <a:pt x="600" y="1040"/>
                </a:lnTo>
                <a:lnTo>
                  <a:pt x="605" y="1042"/>
                </a:lnTo>
                <a:lnTo>
                  <a:pt x="610" y="1040"/>
                </a:lnTo>
                <a:lnTo>
                  <a:pt x="615" y="1037"/>
                </a:lnTo>
                <a:lnTo>
                  <a:pt x="621" y="1034"/>
                </a:lnTo>
                <a:lnTo>
                  <a:pt x="633" y="1024"/>
                </a:lnTo>
                <a:lnTo>
                  <a:pt x="639" y="1019"/>
                </a:lnTo>
                <a:lnTo>
                  <a:pt x="639" y="1019"/>
                </a:lnTo>
                <a:lnTo>
                  <a:pt x="643" y="1016"/>
                </a:lnTo>
                <a:lnTo>
                  <a:pt x="646" y="1009"/>
                </a:lnTo>
                <a:lnTo>
                  <a:pt x="649" y="1001"/>
                </a:lnTo>
                <a:lnTo>
                  <a:pt x="653" y="998"/>
                </a:lnTo>
                <a:lnTo>
                  <a:pt x="653" y="998"/>
                </a:lnTo>
                <a:lnTo>
                  <a:pt x="662" y="989"/>
                </a:lnTo>
                <a:lnTo>
                  <a:pt x="667" y="983"/>
                </a:lnTo>
                <a:lnTo>
                  <a:pt x="669" y="979"/>
                </a:lnTo>
                <a:lnTo>
                  <a:pt x="669" y="976"/>
                </a:lnTo>
                <a:lnTo>
                  <a:pt x="669" y="976"/>
                </a:lnTo>
                <a:lnTo>
                  <a:pt x="667" y="963"/>
                </a:lnTo>
                <a:lnTo>
                  <a:pt x="662" y="945"/>
                </a:lnTo>
                <a:lnTo>
                  <a:pt x="656" y="924"/>
                </a:lnTo>
                <a:lnTo>
                  <a:pt x="669" y="912"/>
                </a:lnTo>
                <a:lnTo>
                  <a:pt x="669" y="912"/>
                </a:lnTo>
                <a:lnTo>
                  <a:pt x="657" y="835"/>
                </a:lnTo>
                <a:lnTo>
                  <a:pt x="648" y="774"/>
                </a:lnTo>
                <a:lnTo>
                  <a:pt x="639" y="728"/>
                </a:lnTo>
                <a:lnTo>
                  <a:pt x="639" y="728"/>
                </a:lnTo>
                <a:lnTo>
                  <a:pt x="636" y="710"/>
                </a:lnTo>
                <a:lnTo>
                  <a:pt x="636" y="687"/>
                </a:lnTo>
                <a:lnTo>
                  <a:pt x="634" y="638"/>
                </a:lnTo>
                <a:lnTo>
                  <a:pt x="634" y="590"/>
                </a:lnTo>
                <a:lnTo>
                  <a:pt x="633" y="572"/>
                </a:lnTo>
                <a:lnTo>
                  <a:pt x="631" y="561"/>
                </a:lnTo>
                <a:lnTo>
                  <a:pt x="631" y="561"/>
                </a:lnTo>
                <a:lnTo>
                  <a:pt x="623" y="536"/>
                </a:lnTo>
                <a:lnTo>
                  <a:pt x="615" y="497"/>
                </a:lnTo>
                <a:lnTo>
                  <a:pt x="607" y="456"/>
                </a:lnTo>
                <a:lnTo>
                  <a:pt x="605" y="439"/>
                </a:lnTo>
                <a:lnTo>
                  <a:pt x="605" y="425"/>
                </a:lnTo>
                <a:lnTo>
                  <a:pt x="605" y="425"/>
                </a:lnTo>
                <a:lnTo>
                  <a:pt x="607" y="403"/>
                </a:lnTo>
                <a:lnTo>
                  <a:pt x="607" y="384"/>
                </a:lnTo>
                <a:lnTo>
                  <a:pt x="607" y="374"/>
                </a:lnTo>
                <a:lnTo>
                  <a:pt x="605" y="364"/>
                </a:lnTo>
                <a:lnTo>
                  <a:pt x="602" y="356"/>
                </a:lnTo>
                <a:lnTo>
                  <a:pt x="597" y="348"/>
                </a:lnTo>
                <a:lnTo>
                  <a:pt x="597" y="348"/>
                </a:lnTo>
                <a:lnTo>
                  <a:pt x="590" y="341"/>
                </a:lnTo>
                <a:lnTo>
                  <a:pt x="580" y="333"/>
                </a:lnTo>
                <a:lnTo>
                  <a:pt x="559" y="318"/>
                </a:lnTo>
                <a:lnTo>
                  <a:pt x="531" y="303"/>
                </a:lnTo>
                <a:lnTo>
                  <a:pt x="503" y="288"/>
                </a:lnTo>
                <a:lnTo>
                  <a:pt x="503" y="288"/>
                </a:lnTo>
                <a:lnTo>
                  <a:pt x="430" y="251"/>
                </a:lnTo>
                <a:lnTo>
                  <a:pt x="430" y="216"/>
                </a:lnTo>
                <a:lnTo>
                  <a:pt x="430" y="216"/>
                </a:lnTo>
                <a:lnTo>
                  <a:pt x="435" y="211"/>
                </a:lnTo>
                <a:lnTo>
                  <a:pt x="441" y="205"/>
                </a:lnTo>
                <a:lnTo>
                  <a:pt x="441" y="205"/>
                </a:lnTo>
                <a:lnTo>
                  <a:pt x="444" y="200"/>
                </a:lnTo>
                <a:lnTo>
                  <a:pt x="448" y="192"/>
                </a:lnTo>
                <a:lnTo>
                  <a:pt x="453" y="179"/>
                </a:lnTo>
                <a:lnTo>
                  <a:pt x="453" y="179"/>
                </a:lnTo>
                <a:lnTo>
                  <a:pt x="454" y="180"/>
                </a:lnTo>
                <a:lnTo>
                  <a:pt x="456" y="182"/>
                </a:lnTo>
                <a:lnTo>
                  <a:pt x="459" y="182"/>
                </a:lnTo>
                <a:lnTo>
                  <a:pt x="464" y="179"/>
                </a:lnTo>
                <a:lnTo>
                  <a:pt x="464" y="179"/>
                </a:lnTo>
                <a:lnTo>
                  <a:pt x="467" y="175"/>
                </a:lnTo>
                <a:lnTo>
                  <a:pt x="471" y="169"/>
                </a:lnTo>
                <a:lnTo>
                  <a:pt x="474" y="160"/>
                </a:lnTo>
                <a:lnTo>
                  <a:pt x="476" y="151"/>
                </a:lnTo>
                <a:lnTo>
                  <a:pt x="476" y="142"/>
                </a:lnTo>
                <a:lnTo>
                  <a:pt x="474" y="136"/>
                </a:lnTo>
                <a:lnTo>
                  <a:pt x="471" y="131"/>
                </a:lnTo>
                <a:lnTo>
                  <a:pt x="467" y="131"/>
                </a:lnTo>
                <a:lnTo>
                  <a:pt x="464" y="131"/>
                </a:lnTo>
                <a:lnTo>
                  <a:pt x="464" y="131"/>
                </a:lnTo>
                <a:lnTo>
                  <a:pt x="467" y="118"/>
                </a:lnTo>
                <a:lnTo>
                  <a:pt x="467" y="111"/>
                </a:lnTo>
                <a:lnTo>
                  <a:pt x="469" y="92"/>
                </a:lnTo>
                <a:lnTo>
                  <a:pt x="469" y="92"/>
                </a:lnTo>
                <a:lnTo>
                  <a:pt x="469" y="78"/>
                </a:lnTo>
                <a:lnTo>
                  <a:pt x="467" y="69"/>
                </a:lnTo>
                <a:lnTo>
                  <a:pt x="466" y="59"/>
                </a:lnTo>
                <a:lnTo>
                  <a:pt x="462" y="50"/>
                </a:lnTo>
                <a:lnTo>
                  <a:pt x="454" y="37"/>
                </a:lnTo>
                <a:lnTo>
                  <a:pt x="448" y="28"/>
                </a:lnTo>
                <a:lnTo>
                  <a:pt x="448" y="28"/>
                </a:lnTo>
                <a:lnTo>
                  <a:pt x="443" y="19"/>
                </a:lnTo>
                <a:lnTo>
                  <a:pt x="439" y="16"/>
                </a:lnTo>
                <a:lnTo>
                  <a:pt x="433" y="13"/>
                </a:lnTo>
                <a:lnTo>
                  <a:pt x="421" y="11"/>
                </a:lnTo>
                <a:lnTo>
                  <a:pt x="421" y="11"/>
                </a:lnTo>
                <a:lnTo>
                  <a:pt x="400" y="8"/>
                </a:lnTo>
                <a:lnTo>
                  <a:pt x="392" y="6"/>
                </a:lnTo>
                <a:lnTo>
                  <a:pt x="392" y="6"/>
                </a:lnTo>
                <a:lnTo>
                  <a:pt x="390" y="5"/>
                </a:lnTo>
                <a:lnTo>
                  <a:pt x="382" y="1"/>
                </a:lnTo>
                <a:lnTo>
                  <a:pt x="376" y="0"/>
                </a:lnTo>
                <a:lnTo>
                  <a:pt x="369" y="0"/>
                </a:lnTo>
                <a:lnTo>
                  <a:pt x="359" y="0"/>
                </a:lnTo>
                <a:lnTo>
                  <a:pt x="349" y="3"/>
                </a:lnTo>
                <a:lnTo>
                  <a:pt x="349" y="3"/>
                </a:lnTo>
                <a:lnTo>
                  <a:pt x="330" y="9"/>
                </a:lnTo>
                <a:lnTo>
                  <a:pt x="312" y="19"/>
                </a:lnTo>
                <a:lnTo>
                  <a:pt x="297" y="31"/>
                </a:lnTo>
                <a:lnTo>
                  <a:pt x="285" y="46"/>
                </a:lnTo>
                <a:lnTo>
                  <a:pt x="285" y="46"/>
                </a:lnTo>
                <a:lnTo>
                  <a:pt x="276" y="60"/>
                </a:lnTo>
                <a:lnTo>
                  <a:pt x="269" y="72"/>
                </a:lnTo>
                <a:lnTo>
                  <a:pt x="266" y="80"/>
                </a:lnTo>
                <a:lnTo>
                  <a:pt x="264" y="88"/>
                </a:lnTo>
                <a:lnTo>
                  <a:pt x="264" y="88"/>
                </a:lnTo>
                <a:lnTo>
                  <a:pt x="267" y="93"/>
                </a:lnTo>
                <a:lnTo>
                  <a:pt x="271" y="98"/>
                </a:lnTo>
                <a:lnTo>
                  <a:pt x="274" y="103"/>
                </a:lnTo>
                <a:lnTo>
                  <a:pt x="274" y="106"/>
                </a:lnTo>
                <a:lnTo>
                  <a:pt x="272" y="110"/>
                </a:lnTo>
                <a:lnTo>
                  <a:pt x="272" y="110"/>
                </a:lnTo>
                <a:lnTo>
                  <a:pt x="272" y="113"/>
                </a:lnTo>
                <a:lnTo>
                  <a:pt x="271" y="116"/>
                </a:lnTo>
                <a:lnTo>
                  <a:pt x="272" y="123"/>
                </a:lnTo>
                <a:lnTo>
                  <a:pt x="277" y="131"/>
                </a:lnTo>
                <a:lnTo>
                  <a:pt x="277" y="131"/>
                </a:lnTo>
                <a:lnTo>
                  <a:pt x="276" y="129"/>
                </a:lnTo>
                <a:lnTo>
                  <a:pt x="274" y="131"/>
                </a:lnTo>
                <a:lnTo>
                  <a:pt x="271" y="134"/>
                </a:lnTo>
                <a:lnTo>
                  <a:pt x="269" y="144"/>
                </a:lnTo>
                <a:lnTo>
                  <a:pt x="269" y="144"/>
                </a:lnTo>
                <a:lnTo>
                  <a:pt x="269" y="157"/>
                </a:lnTo>
                <a:lnTo>
                  <a:pt x="272" y="172"/>
                </a:lnTo>
                <a:lnTo>
                  <a:pt x="276" y="182"/>
                </a:lnTo>
                <a:lnTo>
                  <a:pt x="279" y="185"/>
                </a:lnTo>
                <a:lnTo>
                  <a:pt x="282" y="187"/>
                </a:lnTo>
                <a:lnTo>
                  <a:pt x="290" y="187"/>
                </a:lnTo>
                <a:lnTo>
                  <a:pt x="290" y="187"/>
                </a:lnTo>
                <a:lnTo>
                  <a:pt x="294" y="200"/>
                </a:lnTo>
                <a:lnTo>
                  <a:pt x="299" y="218"/>
                </a:lnTo>
                <a:lnTo>
                  <a:pt x="299" y="218"/>
                </a:lnTo>
                <a:lnTo>
                  <a:pt x="305" y="229"/>
                </a:lnTo>
                <a:lnTo>
                  <a:pt x="312" y="236"/>
                </a:lnTo>
                <a:lnTo>
                  <a:pt x="312" y="236"/>
                </a:lnTo>
                <a:lnTo>
                  <a:pt x="251" y="261"/>
                </a:lnTo>
                <a:lnTo>
                  <a:pt x="202" y="280"/>
                </a:lnTo>
                <a:lnTo>
                  <a:pt x="166" y="293"/>
                </a:lnTo>
                <a:lnTo>
                  <a:pt x="166" y="293"/>
                </a:lnTo>
                <a:lnTo>
                  <a:pt x="146" y="300"/>
                </a:lnTo>
                <a:lnTo>
                  <a:pt x="131" y="307"/>
                </a:lnTo>
                <a:lnTo>
                  <a:pt x="120" y="315"/>
                </a:lnTo>
                <a:lnTo>
                  <a:pt x="120" y="315"/>
                </a:lnTo>
                <a:lnTo>
                  <a:pt x="95" y="369"/>
                </a:lnTo>
                <a:lnTo>
                  <a:pt x="79" y="412"/>
                </a:lnTo>
                <a:lnTo>
                  <a:pt x="69" y="443"/>
                </a:lnTo>
                <a:lnTo>
                  <a:pt x="69" y="443"/>
                </a:lnTo>
                <a:lnTo>
                  <a:pt x="67" y="451"/>
                </a:lnTo>
                <a:lnTo>
                  <a:pt x="67" y="458"/>
                </a:lnTo>
                <a:lnTo>
                  <a:pt x="67" y="471"/>
                </a:lnTo>
                <a:lnTo>
                  <a:pt x="67" y="477"/>
                </a:lnTo>
                <a:lnTo>
                  <a:pt x="67" y="484"/>
                </a:lnTo>
                <a:lnTo>
                  <a:pt x="64" y="492"/>
                </a:lnTo>
                <a:lnTo>
                  <a:pt x="59" y="502"/>
                </a:lnTo>
                <a:lnTo>
                  <a:pt x="59" y="502"/>
                </a:lnTo>
                <a:lnTo>
                  <a:pt x="54" y="515"/>
                </a:lnTo>
                <a:lnTo>
                  <a:pt x="49" y="531"/>
                </a:lnTo>
                <a:lnTo>
                  <a:pt x="43" y="568"/>
                </a:lnTo>
                <a:lnTo>
                  <a:pt x="36" y="604"/>
                </a:lnTo>
                <a:lnTo>
                  <a:pt x="33" y="618"/>
                </a:lnTo>
                <a:lnTo>
                  <a:pt x="30" y="630"/>
                </a:lnTo>
                <a:lnTo>
                  <a:pt x="30" y="630"/>
                </a:lnTo>
                <a:lnTo>
                  <a:pt x="23" y="653"/>
                </a:lnTo>
                <a:lnTo>
                  <a:pt x="17" y="682"/>
                </a:lnTo>
                <a:lnTo>
                  <a:pt x="12" y="712"/>
                </a:lnTo>
                <a:lnTo>
                  <a:pt x="8" y="737"/>
                </a:lnTo>
                <a:lnTo>
                  <a:pt x="8" y="737"/>
                </a:lnTo>
                <a:lnTo>
                  <a:pt x="0" y="886"/>
                </a:lnTo>
                <a:lnTo>
                  <a:pt x="22" y="894"/>
                </a:lnTo>
                <a:lnTo>
                  <a:pt x="22" y="894"/>
                </a:lnTo>
                <a:lnTo>
                  <a:pt x="26" y="915"/>
                </a:lnTo>
                <a:lnTo>
                  <a:pt x="31" y="932"/>
                </a:lnTo>
                <a:lnTo>
                  <a:pt x="35" y="940"/>
                </a:lnTo>
                <a:lnTo>
                  <a:pt x="38" y="945"/>
                </a:lnTo>
                <a:lnTo>
                  <a:pt x="38" y="945"/>
                </a:lnTo>
                <a:lnTo>
                  <a:pt x="49" y="957"/>
                </a:lnTo>
                <a:lnTo>
                  <a:pt x="61" y="966"/>
                </a:lnTo>
                <a:lnTo>
                  <a:pt x="71" y="971"/>
                </a:lnTo>
                <a:lnTo>
                  <a:pt x="74" y="973"/>
                </a:lnTo>
                <a:lnTo>
                  <a:pt x="77" y="971"/>
                </a:lnTo>
                <a:lnTo>
                  <a:pt x="77" y="971"/>
                </a:lnTo>
                <a:lnTo>
                  <a:pt x="77" y="968"/>
                </a:lnTo>
                <a:lnTo>
                  <a:pt x="76" y="963"/>
                </a:lnTo>
                <a:lnTo>
                  <a:pt x="71" y="950"/>
                </a:lnTo>
                <a:lnTo>
                  <a:pt x="64" y="937"/>
                </a:lnTo>
                <a:lnTo>
                  <a:pt x="59" y="929"/>
                </a:lnTo>
                <a:lnTo>
                  <a:pt x="59" y="929"/>
                </a:lnTo>
                <a:lnTo>
                  <a:pt x="58" y="924"/>
                </a:lnTo>
                <a:lnTo>
                  <a:pt x="56" y="914"/>
                </a:lnTo>
                <a:lnTo>
                  <a:pt x="54" y="906"/>
                </a:lnTo>
                <a:lnTo>
                  <a:pt x="56" y="899"/>
                </a:lnTo>
                <a:lnTo>
                  <a:pt x="56" y="899"/>
                </a:lnTo>
                <a:lnTo>
                  <a:pt x="59" y="886"/>
                </a:lnTo>
                <a:lnTo>
                  <a:pt x="69" y="886"/>
                </a:lnTo>
                <a:lnTo>
                  <a:pt x="69" y="886"/>
                </a:lnTo>
                <a:lnTo>
                  <a:pt x="67" y="893"/>
                </a:lnTo>
                <a:lnTo>
                  <a:pt x="69" y="907"/>
                </a:lnTo>
                <a:lnTo>
                  <a:pt x="71" y="920"/>
                </a:lnTo>
                <a:lnTo>
                  <a:pt x="74" y="927"/>
                </a:lnTo>
                <a:lnTo>
                  <a:pt x="77" y="929"/>
                </a:lnTo>
                <a:lnTo>
                  <a:pt x="77" y="929"/>
                </a:lnTo>
                <a:lnTo>
                  <a:pt x="79" y="929"/>
                </a:lnTo>
                <a:lnTo>
                  <a:pt x="81" y="927"/>
                </a:lnTo>
                <a:lnTo>
                  <a:pt x="84" y="922"/>
                </a:lnTo>
                <a:lnTo>
                  <a:pt x="87" y="906"/>
                </a:lnTo>
                <a:lnTo>
                  <a:pt x="89" y="889"/>
                </a:lnTo>
                <a:lnTo>
                  <a:pt x="90" y="881"/>
                </a:lnTo>
                <a:lnTo>
                  <a:pt x="90" y="881"/>
                </a:lnTo>
                <a:lnTo>
                  <a:pt x="94" y="843"/>
                </a:lnTo>
                <a:lnTo>
                  <a:pt x="97" y="815"/>
                </a:lnTo>
                <a:lnTo>
                  <a:pt x="99" y="801"/>
                </a:lnTo>
                <a:lnTo>
                  <a:pt x="99" y="801"/>
                </a:lnTo>
                <a:lnTo>
                  <a:pt x="92" y="786"/>
                </a:lnTo>
                <a:lnTo>
                  <a:pt x="89" y="776"/>
                </a:lnTo>
                <a:lnTo>
                  <a:pt x="89" y="773"/>
                </a:lnTo>
                <a:lnTo>
                  <a:pt x="90" y="771"/>
                </a:lnTo>
                <a:lnTo>
                  <a:pt x="90" y="771"/>
                </a:lnTo>
                <a:lnTo>
                  <a:pt x="102" y="748"/>
                </a:lnTo>
                <a:lnTo>
                  <a:pt x="120" y="715"/>
                </a:lnTo>
                <a:lnTo>
                  <a:pt x="120" y="715"/>
                </a:lnTo>
                <a:lnTo>
                  <a:pt x="126" y="696"/>
                </a:lnTo>
                <a:lnTo>
                  <a:pt x="136" y="666"/>
                </a:lnTo>
                <a:lnTo>
                  <a:pt x="144" y="630"/>
                </a:lnTo>
                <a:lnTo>
                  <a:pt x="144" y="630"/>
                </a:lnTo>
                <a:lnTo>
                  <a:pt x="131" y="728"/>
                </a:lnTo>
                <a:lnTo>
                  <a:pt x="122" y="804"/>
                </a:lnTo>
                <a:lnTo>
                  <a:pt x="115" y="856"/>
                </a:lnTo>
                <a:lnTo>
                  <a:pt x="115" y="856"/>
                </a:lnTo>
                <a:lnTo>
                  <a:pt x="115" y="891"/>
                </a:lnTo>
                <a:lnTo>
                  <a:pt x="115" y="958"/>
                </a:lnTo>
                <a:lnTo>
                  <a:pt x="118" y="1144"/>
                </a:lnTo>
                <a:lnTo>
                  <a:pt x="120" y="1242"/>
                </a:lnTo>
                <a:lnTo>
                  <a:pt x="123" y="1327"/>
                </a:lnTo>
                <a:lnTo>
                  <a:pt x="126" y="1390"/>
                </a:lnTo>
                <a:lnTo>
                  <a:pt x="130" y="1408"/>
                </a:lnTo>
                <a:lnTo>
                  <a:pt x="131" y="1418"/>
                </a:lnTo>
                <a:lnTo>
                  <a:pt x="131" y="1418"/>
                </a:lnTo>
                <a:lnTo>
                  <a:pt x="133" y="1419"/>
                </a:lnTo>
                <a:lnTo>
                  <a:pt x="136" y="1418"/>
                </a:lnTo>
                <a:lnTo>
                  <a:pt x="143" y="1408"/>
                </a:lnTo>
                <a:lnTo>
                  <a:pt x="149" y="1390"/>
                </a:lnTo>
                <a:lnTo>
                  <a:pt x="156" y="1368"/>
                </a:lnTo>
                <a:lnTo>
                  <a:pt x="169" y="1321"/>
                </a:lnTo>
                <a:lnTo>
                  <a:pt x="176" y="1288"/>
                </a:lnTo>
                <a:lnTo>
                  <a:pt x="176" y="1288"/>
                </a:lnTo>
                <a:lnTo>
                  <a:pt x="184" y="1421"/>
                </a:lnTo>
                <a:lnTo>
                  <a:pt x="189" y="1501"/>
                </a:lnTo>
                <a:lnTo>
                  <a:pt x="189" y="1501"/>
                </a:lnTo>
                <a:lnTo>
                  <a:pt x="190" y="1539"/>
                </a:lnTo>
                <a:lnTo>
                  <a:pt x="195" y="1610"/>
                </a:lnTo>
                <a:lnTo>
                  <a:pt x="205" y="1739"/>
                </a:lnTo>
                <a:lnTo>
                  <a:pt x="205" y="1739"/>
                </a:lnTo>
                <a:lnTo>
                  <a:pt x="208" y="1748"/>
                </a:lnTo>
                <a:lnTo>
                  <a:pt x="215" y="1756"/>
                </a:lnTo>
                <a:lnTo>
                  <a:pt x="225" y="1762"/>
                </a:lnTo>
                <a:lnTo>
                  <a:pt x="233" y="1769"/>
                </a:lnTo>
                <a:lnTo>
                  <a:pt x="251" y="1779"/>
                </a:lnTo>
                <a:lnTo>
                  <a:pt x="258" y="1782"/>
                </a:lnTo>
                <a:lnTo>
                  <a:pt x="258" y="1782"/>
                </a:lnTo>
                <a:lnTo>
                  <a:pt x="251" y="1799"/>
                </a:lnTo>
                <a:lnTo>
                  <a:pt x="251" y="1799"/>
                </a:lnTo>
                <a:lnTo>
                  <a:pt x="246" y="1812"/>
                </a:lnTo>
                <a:lnTo>
                  <a:pt x="240" y="1836"/>
                </a:lnTo>
                <a:lnTo>
                  <a:pt x="236" y="1849"/>
                </a:lnTo>
                <a:lnTo>
                  <a:pt x="236" y="1861"/>
                </a:lnTo>
                <a:lnTo>
                  <a:pt x="236" y="1869"/>
                </a:lnTo>
                <a:lnTo>
                  <a:pt x="238" y="1871"/>
                </a:lnTo>
                <a:lnTo>
                  <a:pt x="241" y="1872"/>
                </a:lnTo>
                <a:lnTo>
                  <a:pt x="241" y="1872"/>
                </a:lnTo>
                <a:lnTo>
                  <a:pt x="249" y="1876"/>
                </a:lnTo>
                <a:lnTo>
                  <a:pt x="258" y="1882"/>
                </a:lnTo>
                <a:lnTo>
                  <a:pt x="269" y="1894"/>
                </a:lnTo>
                <a:lnTo>
                  <a:pt x="269" y="1894"/>
                </a:lnTo>
                <a:lnTo>
                  <a:pt x="272" y="1895"/>
                </a:lnTo>
                <a:lnTo>
                  <a:pt x="280" y="1897"/>
                </a:lnTo>
                <a:lnTo>
                  <a:pt x="303" y="1897"/>
                </a:lnTo>
                <a:lnTo>
                  <a:pt x="325" y="1895"/>
                </a:lnTo>
                <a:lnTo>
                  <a:pt x="333" y="1892"/>
                </a:lnTo>
                <a:lnTo>
                  <a:pt x="338" y="1890"/>
                </a:lnTo>
                <a:lnTo>
                  <a:pt x="338" y="1890"/>
                </a:lnTo>
                <a:lnTo>
                  <a:pt x="341" y="1884"/>
                </a:lnTo>
                <a:lnTo>
                  <a:pt x="343" y="1874"/>
                </a:lnTo>
                <a:lnTo>
                  <a:pt x="343" y="1846"/>
                </a:lnTo>
                <a:lnTo>
                  <a:pt x="341" y="1810"/>
                </a:lnTo>
                <a:lnTo>
                  <a:pt x="341" y="1810"/>
                </a:lnTo>
                <a:lnTo>
                  <a:pt x="346" y="1805"/>
                </a:lnTo>
                <a:lnTo>
                  <a:pt x="348" y="1802"/>
                </a:lnTo>
                <a:lnTo>
                  <a:pt x="349" y="1799"/>
                </a:lnTo>
                <a:lnTo>
                  <a:pt x="349" y="1799"/>
                </a:lnTo>
                <a:lnTo>
                  <a:pt x="344" y="1751"/>
                </a:lnTo>
                <a:lnTo>
                  <a:pt x="343" y="1716"/>
                </a:lnTo>
                <a:lnTo>
                  <a:pt x="341" y="1693"/>
                </a:lnTo>
                <a:lnTo>
                  <a:pt x="341" y="1693"/>
                </a:lnTo>
                <a:lnTo>
                  <a:pt x="343" y="1689"/>
                </a:lnTo>
                <a:lnTo>
                  <a:pt x="346" y="1682"/>
                </a:lnTo>
                <a:lnTo>
                  <a:pt x="353" y="1667"/>
                </a:lnTo>
                <a:lnTo>
                  <a:pt x="361" y="1651"/>
                </a:lnTo>
                <a:lnTo>
                  <a:pt x="362" y="1643"/>
                </a:lnTo>
                <a:lnTo>
                  <a:pt x="362" y="1634"/>
                </a:lnTo>
                <a:lnTo>
                  <a:pt x="362" y="1634"/>
                </a:lnTo>
                <a:lnTo>
                  <a:pt x="358" y="1590"/>
                </a:lnTo>
                <a:lnTo>
                  <a:pt x="344" y="1513"/>
                </a:lnTo>
                <a:lnTo>
                  <a:pt x="328" y="1405"/>
                </a:lnTo>
                <a:lnTo>
                  <a:pt x="328" y="1405"/>
                </a:lnTo>
                <a:lnTo>
                  <a:pt x="330" y="1378"/>
                </a:lnTo>
                <a:lnTo>
                  <a:pt x="331" y="1359"/>
                </a:lnTo>
                <a:lnTo>
                  <a:pt x="333" y="1350"/>
                </a:lnTo>
                <a:lnTo>
                  <a:pt x="335" y="1346"/>
                </a:lnTo>
                <a:lnTo>
                  <a:pt x="335" y="1346"/>
                </a:lnTo>
                <a:lnTo>
                  <a:pt x="338" y="1334"/>
                </a:lnTo>
                <a:lnTo>
                  <a:pt x="339" y="1316"/>
                </a:lnTo>
                <a:lnTo>
                  <a:pt x="344" y="1275"/>
                </a:lnTo>
                <a:lnTo>
                  <a:pt x="344" y="1275"/>
                </a:lnTo>
                <a:lnTo>
                  <a:pt x="372" y="1278"/>
                </a:lnTo>
                <a:lnTo>
                  <a:pt x="372" y="1278"/>
                </a:lnTo>
                <a:lnTo>
                  <a:pt x="374" y="1309"/>
                </a:lnTo>
                <a:lnTo>
                  <a:pt x="374" y="1309"/>
                </a:lnTo>
                <a:lnTo>
                  <a:pt x="376" y="1434"/>
                </a:lnTo>
                <a:lnTo>
                  <a:pt x="377" y="1490"/>
                </a:lnTo>
                <a:lnTo>
                  <a:pt x="377" y="1490"/>
                </a:lnTo>
                <a:lnTo>
                  <a:pt x="384" y="1585"/>
                </a:lnTo>
                <a:lnTo>
                  <a:pt x="384" y="1585"/>
                </a:lnTo>
                <a:lnTo>
                  <a:pt x="384" y="1602"/>
                </a:lnTo>
                <a:lnTo>
                  <a:pt x="382" y="1618"/>
                </a:lnTo>
                <a:lnTo>
                  <a:pt x="379" y="1633"/>
                </a:lnTo>
                <a:lnTo>
                  <a:pt x="377" y="1643"/>
                </a:lnTo>
                <a:lnTo>
                  <a:pt x="377" y="1643"/>
                </a:lnTo>
                <a:lnTo>
                  <a:pt x="377" y="1644"/>
                </a:lnTo>
                <a:lnTo>
                  <a:pt x="379" y="1646"/>
                </a:lnTo>
                <a:lnTo>
                  <a:pt x="389" y="1649"/>
                </a:lnTo>
                <a:lnTo>
                  <a:pt x="402" y="1652"/>
                </a:lnTo>
                <a:lnTo>
                  <a:pt x="402" y="1652"/>
                </a:lnTo>
                <a:lnTo>
                  <a:pt x="400" y="1679"/>
                </a:lnTo>
                <a:lnTo>
                  <a:pt x="397" y="1708"/>
                </a:lnTo>
                <a:lnTo>
                  <a:pt x="397" y="1708"/>
                </a:lnTo>
                <a:lnTo>
                  <a:pt x="397" y="1720"/>
                </a:lnTo>
                <a:lnTo>
                  <a:pt x="398" y="1738"/>
                </a:lnTo>
                <a:lnTo>
                  <a:pt x="402" y="1759"/>
                </a:lnTo>
                <a:lnTo>
                  <a:pt x="405" y="1766"/>
                </a:lnTo>
                <a:lnTo>
                  <a:pt x="408" y="1771"/>
                </a:lnTo>
                <a:lnTo>
                  <a:pt x="408" y="1771"/>
                </a:lnTo>
                <a:lnTo>
                  <a:pt x="420" y="1779"/>
                </a:lnTo>
                <a:lnTo>
                  <a:pt x="438" y="1785"/>
                </a:lnTo>
                <a:lnTo>
                  <a:pt x="448" y="1787"/>
                </a:lnTo>
                <a:lnTo>
                  <a:pt x="457" y="1789"/>
                </a:lnTo>
                <a:lnTo>
                  <a:pt x="464" y="1789"/>
                </a:lnTo>
                <a:lnTo>
                  <a:pt x="471" y="1787"/>
                </a:lnTo>
                <a:lnTo>
                  <a:pt x="471" y="1787"/>
                </a:lnTo>
                <a:lnTo>
                  <a:pt x="476" y="1784"/>
                </a:lnTo>
                <a:lnTo>
                  <a:pt x="479" y="1780"/>
                </a:lnTo>
                <a:lnTo>
                  <a:pt x="482" y="1774"/>
                </a:lnTo>
                <a:lnTo>
                  <a:pt x="485" y="1767"/>
                </a:lnTo>
                <a:lnTo>
                  <a:pt x="487" y="1764"/>
                </a:lnTo>
                <a:lnTo>
                  <a:pt x="490" y="1761"/>
                </a:lnTo>
                <a:lnTo>
                  <a:pt x="490" y="1761"/>
                </a:lnTo>
                <a:lnTo>
                  <a:pt x="495" y="1756"/>
                </a:lnTo>
                <a:lnTo>
                  <a:pt x="498" y="1749"/>
                </a:lnTo>
                <a:lnTo>
                  <a:pt x="503" y="1728"/>
                </a:lnTo>
                <a:lnTo>
                  <a:pt x="507" y="1707"/>
                </a:lnTo>
                <a:lnTo>
                  <a:pt x="510" y="1697"/>
                </a:lnTo>
                <a:lnTo>
                  <a:pt x="513" y="1690"/>
                </a:lnTo>
                <a:lnTo>
                  <a:pt x="513" y="1690"/>
                </a:lnTo>
                <a:lnTo>
                  <a:pt x="515" y="1685"/>
                </a:lnTo>
                <a:lnTo>
                  <a:pt x="516" y="1677"/>
                </a:lnTo>
                <a:lnTo>
                  <a:pt x="516" y="1662"/>
                </a:lnTo>
                <a:lnTo>
                  <a:pt x="513" y="1646"/>
                </a:lnTo>
                <a:lnTo>
                  <a:pt x="513" y="1646"/>
                </a:lnTo>
                <a:lnTo>
                  <a:pt x="523" y="1643"/>
                </a:lnTo>
                <a:lnTo>
                  <a:pt x="530" y="1639"/>
                </a:lnTo>
                <a:lnTo>
                  <a:pt x="536" y="1634"/>
                </a:lnTo>
                <a:lnTo>
                  <a:pt x="536" y="1634"/>
                </a:lnTo>
                <a:lnTo>
                  <a:pt x="531" y="1606"/>
                </a:lnTo>
                <a:lnTo>
                  <a:pt x="528" y="1570"/>
                </a:lnTo>
                <a:lnTo>
                  <a:pt x="525" y="1538"/>
                </a:lnTo>
                <a:lnTo>
                  <a:pt x="521" y="1518"/>
                </a:lnTo>
                <a:lnTo>
                  <a:pt x="521" y="1518"/>
                </a:lnTo>
                <a:lnTo>
                  <a:pt x="518" y="1495"/>
                </a:lnTo>
                <a:lnTo>
                  <a:pt x="516" y="1459"/>
                </a:lnTo>
                <a:lnTo>
                  <a:pt x="516" y="1421"/>
                </a:lnTo>
                <a:lnTo>
                  <a:pt x="518" y="1393"/>
                </a:lnTo>
                <a:lnTo>
                  <a:pt x="518" y="1393"/>
                </a:lnTo>
                <a:lnTo>
                  <a:pt x="518" y="1378"/>
                </a:lnTo>
                <a:lnTo>
                  <a:pt x="518" y="1354"/>
                </a:lnTo>
                <a:lnTo>
                  <a:pt x="516" y="1283"/>
                </a:lnTo>
                <a:lnTo>
                  <a:pt x="516" y="1206"/>
                </a:lnTo>
                <a:lnTo>
                  <a:pt x="516" y="1173"/>
                </a:lnTo>
                <a:lnTo>
                  <a:pt x="520" y="1145"/>
                </a:lnTo>
                <a:lnTo>
                  <a:pt x="520" y="114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534C5BF3-6E0E-498B-BFBB-2D839FD1F930}"/>
              </a:ext>
            </a:extLst>
          </p:cNvPr>
          <p:cNvGrpSpPr/>
          <p:nvPr/>
        </p:nvGrpSpPr>
        <p:grpSpPr>
          <a:xfrm>
            <a:off x="7199441" y="869759"/>
            <a:ext cx="1242438" cy="2692951"/>
            <a:chOff x="7199441" y="869759"/>
            <a:chExt cx="1242438" cy="2692951"/>
          </a:xfrm>
        </p:grpSpPr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A8019F65-96CF-4F41-A3FE-A9CDD2F1F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9441" y="869759"/>
              <a:ext cx="1242438" cy="2692951"/>
            </a:xfrm>
            <a:custGeom>
              <a:avLst/>
              <a:gdLst>
                <a:gd name="T0" fmla="*/ 625 w 1033"/>
                <a:gd name="T1" fmla="*/ 4 h 2239"/>
                <a:gd name="T2" fmla="*/ 569 w 1033"/>
                <a:gd name="T3" fmla="*/ 48 h 2239"/>
                <a:gd name="T4" fmla="*/ 533 w 1033"/>
                <a:gd name="T5" fmla="*/ 87 h 2239"/>
                <a:gd name="T6" fmla="*/ 530 w 1033"/>
                <a:gd name="T7" fmla="*/ 140 h 2239"/>
                <a:gd name="T8" fmla="*/ 531 w 1033"/>
                <a:gd name="T9" fmla="*/ 222 h 2239"/>
                <a:gd name="T10" fmla="*/ 443 w 1033"/>
                <a:gd name="T11" fmla="*/ 263 h 2239"/>
                <a:gd name="T12" fmla="*/ 318 w 1033"/>
                <a:gd name="T13" fmla="*/ 365 h 2239"/>
                <a:gd name="T14" fmla="*/ 238 w 1033"/>
                <a:gd name="T15" fmla="*/ 741 h 2239"/>
                <a:gd name="T16" fmla="*/ 274 w 1033"/>
                <a:gd name="T17" fmla="*/ 790 h 2239"/>
                <a:gd name="T18" fmla="*/ 359 w 1033"/>
                <a:gd name="T19" fmla="*/ 820 h 2239"/>
                <a:gd name="T20" fmla="*/ 338 w 1033"/>
                <a:gd name="T21" fmla="*/ 1094 h 2239"/>
                <a:gd name="T22" fmla="*/ 194 w 1033"/>
                <a:gd name="T23" fmla="*/ 1445 h 2239"/>
                <a:gd name="T24" fmla="*/ 161 w 1033"/>
                <a:gd name="T25" fmla="*/ 1663 h 2239"/>
                <a:gd name="T26" fmla="*/ 174 w 1033"/>
                <a:gd name="T27" fmla="*/ 1694 h 2239"/>
                <a:gd name="T28" fmla="*/ 221 w 1033"/>
                <a:gd name="T29" fmla="*/ 1666 h 2239"/>
                <a:gd name="T30" fmla="*/ 259 w 1033"/>
                <a:gd name="T31" fmla="*/ 1711 h 2239"/>
                <a:gd name="T32" fmla="*/ 112 w 1033"/>
                <a:gd name="T33" fmla="*/ 1863 h 2239"/>
                <a:gd name="T34" fmla="*/ 0 w 1033"/>
                <a:gd name="T35" fmla="*/ 1918 h 2239"/>
                <a:gd name="T36" fmla="*/ 25 w 1033"/>
                <a:gd name="T37" fmla="*/ 1996 h 2239"/>
                <a:gd name="T38" fmla="*/ 61 w 1033"/>
                <a:gd name="T39" fmla="*/ 2078 h 2239"/>
                <a:gd name="T40" fmla="*/ 143 w 1033"/>
                <a:gd name="T41" fmla="*/ 2195 h 2239"/>
                <a:gd name="T42" fmla="*/ 226 w 1033"/>
                <a:gd name="T43" fmla="*/ 2239 h 2239"/>
                <a:gd name="T44" fmla="*/ 228 w 1033"/>
                <a:gd name="T45" fmla="*/ 2182 h 2239"/>
                <a:gd name="T46" fmla="*/ 200 w 1033"/>
                <a:gd name="T47" fmla="*/ 2082 h 2239"/>
                <a:gd name="T48" fmla="*/ 207 w 1033"/>
                <a:gd name="T49" fmla="*/ 2011 h 2239"/>
                <a:gd name="T50" fmla="*/ 239 w 1033"/>
                <a:gd name="T51" fmla="*/ 2028 h 2239"/>
                <a:gd name="T52" fmla="*/ 382 w 1033"/>
                <a:gd name="T53" fmla="*/ 1852 h 2239"/>
                <a:gd name="T54" fmla="*/ 521 w 1033"/>
                <a:gd name="T55" fmla="*/ 1706 h 2239"/>
                <a:gd name="T56" fmla="*/ 728 w 1033"/>
                <a:gd name="T57" fmla="*/ 1719 h 2239"/>
                <a:gd name="T58" fmla="*/ 752 w 1033"/>
                <a:gd name="T59" fmla="*/ 1837 h 2239"/>
                <a:gd name="T60" fmla="*/ 733 w 1033"/>
                <a:gd name="T61" fmla="*/ 2044 h 2239"/>
                <a:gd name="T62" fmla="*/ 739 w 1033"/>
                <a:gd name="T63" fmla="*/ 2075 h 2239"/>
                <a:gd name="T64" fmla="*/ 739 w 1033"/>
                <a:gd name="T65" fmla="*/ 2157 h 2239"/>
                <a:gd name="T66" fmla="*/ 749 w 1033"/>
                <a:gd name="T67" fmla="*/ 2195 h 2239"/>
                <a:gd name="T68" fmla="*/ 988 w 1033"/>
                <a:gd name="T69" fmla="*/ 2197 h 2239"/>
                <a:gd name="T70" fmla="*/ 1033 w 1033"/>
                <a:gd name="T71" fmla="*/ 2175 h 2239"/>
                <a:gd name="T72" fmla="*/ 939 w 1033"/>
                <a:gd name="T73" fmla="*/ 2113 h 2239"/>
                <a:gd name="T74" fmla="*/ 906 w 1033"/>
                <a:gd name="T75" fmla="*/ 2087 h 2239"/>
                <a:gd name="T76" fmla="*/ 900 w 1033"/>
                <a:gd name="T77" fmla="*/ 1726 h 2239"/>
                <a:gd name="T78" fmla="*/ 992 w 1033"/>
                <a:gd name="T79" fmla="*/ 1684 h 2239"/>
                <a:gd name="T80" fmla="*/ 970 w 1033"/>
                <a:gd name="T81" fmla="*/ 1360 h 2239"/>
                <a:gd name="T82" fmla="*/ 872 w 1033"/>
                <a:gd name="T83" fmla="*/ 877 h 2239"/>
                <a:gd name="T84" fmla="*/ 890 w 1033"/>
                <a:gd name="T85" fmla="*/ 793 h 2239"/>
                <a:gd name="T86" fmla="*/ 967 w 1033"/>
                <a:gd name="T87" fmla="*/ 767 h 2239"/>
                <a:gd name="T88" fmla="*/ 957 w 1033"/>
                <a:gd name="T89" fmla="*/ 685 h 2239"/>
                <a:gd name="T90" fmla="*/ 892 w 1033"/>
                <a:gd name="T91" fmla="*/ 664 h 2239"/>
                <a:gd name="T92" fmla="*/ 892 w 1033"/>
                <a:gd name="T93" fmla="*/ 604 h 2239"/>
                <a:gd name="T94" fmla="*/ 839 w 1033"/>
                <a:gd name="T95" fmla="*/ 560 h 2239"/>
                <a:gd name="T96" fmla="*/ 818 w 1033"/>
                <a:gd name="T97" fmla="*/ 485 h 2239"/>
                <a:gd name="T98" fmla="*/ 764 w 1033"/>
                <a:gd name="T99" fmla="*/ 375 h 2239"/>
                <a:gd name="T100" fmla="*/ 756 w 1033"/>
                <a:gd name="T101" fmla="*/ 247 h 2239"/>
                <a:gd name="T102" fmla="*/ 792 w 1033"/>
                <a:gd name="T103" fmla="*/ 186 h 2239"/>
                <a:gd name="T104" fmla="*/ 811 w 1033"/>
                <a:gd name="T105" fmla="*/ 160 h 2239"/>
                <a:gd name="T106" fmla="*/ 816 w 1033"/>
                <a:gd name="T107" fmla="*/ 135 h 2239"/>
                <a:gd name="T108" fmla="*/ 808 w 1033"/>
                <a:gd name="T109" fmla="*/ 81 h 2239"/>
                <a:gd name="T110" fmla="*/ 808 w 1033"/>
                <a:gd name="T111" fmla="*/ 60 h 2239"/>
                <a:gd name="T112" fmla="*/ 777 w 1033"/>
                <a:gd name="T113" fmla="*/ 19 h 2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33" h="2239">
                  <a:moveTo>
                    <a:pt x="716" y="4"/>
                  </a:moveTo>
                  <a:lnTo>
                    <a:pt x="716" y="4"/>
                  </a:lnTo>
                  <a:lnTo>
                    <a:pt x="702" y="2"/>
                  </a:lnTo>
                  <a:lnTo>
                    <a:pt x="687" y="0"/>
                  </a:lnTo>
                  <a:lnTo>
                    <a:pt x="667" y="0"/>
                  </a:lnTo>
                  <a:lnTo>
                    <a:pt x="646" y="2"/>
                  </a:lnTo>
                  <a:lnTo>
                    <a:pt x="625" y="4"/>
                  </a:lnTo>
                  <a:lnTo>
                    <a:pt x="605" y="10"/>
                  </a:lnTo>
                  <a:lnTo>
                    <a:pt x="597" y="15"/>
                  </a:lnTo>
                  <a:lnTo>
                    <a:pt x="589" y="20"/>
                  </a:lnTo>
                  <a:lnTo>
                    <a:pt x="589" y="20"/>
                  </a:lnTo>
                  <a:lnTo>
                    <a:pt x="584" y="25"/>
                  </a:lnTo>
                  <a:lnTo>
                    <a:pt x="579" y="32"/>
                  </a:lnTo>
                  <a:lnTo>
                    <a:pt x="569" y="48"/>
                  </a:lnTo>
                  <a:lnTo>
                    <a:pt x="559" y="68"/>
                  </a:lnTo>
                  <a:lnTo>
                    <a:pt x="552" y="89"/>
                  </a:lnTo>
                  <a:lnTo>
                    <a:pt x="552" y="89"/>
                  </a:lnTo>
                  <a:lnTo>
                    <a:pt x="548" y="87"/>
                  </a:lnTo>
                  <a:lnTo>
                    <a:pt x="543" y="86"/>
                  </a:lnTo>
                  <a:lnTo>
                    <a:pt x="538" y="86"/>
                  </a:lnTo>
                  <a:lnTo>
                    <a:pt x="533" y="87"/>
                  </a:lnTo>
                  <a:lnTo>
                    <a:pt x="533" y="87"/>
                  </a:lnTo>
                  <a:lnTo>
                    <a:pt x="530" y="91"/>
                  </a:lnTo>
                  <a:lnTo>
                    <a:pt x="528" y="96"/>
                  </a:lnTo>
                  <a:lnTo>
                    <a:pt x="526" y="110"/>
                  </a:lnTo>
                  <a:lnTo>
                    <a:pt x="526" y="125"/>
                  </a:lnTo>
                  <a:lnTo>
                    <a:pt x="530" y="140"/>
                  </a:lnTo>
                  <a:lnTo>
                    <a:pt x="530" y="140"/>
                  </a:lnTo>
                  <a:lnTo>
                    <a:pt x="533" y="148"/>
                  </a:lnTo>
                  <a:lnTo>
                    <a:pt x="536" y="155"/>
                  </a:lnTo>
                  <a:lnTo>
                    <a:pt x="536" y="155"/>
                  </a:lnTo>
                  <a:lnTo>
                    <a:pt x="533" y="174"/>
                  </a:lnTo>
                  <a:lnTo>
                    <a:pt x="533" y="174"/>
                  </a:lnTo>
                  <a:lnTo>
                    <a:pt x="533" y="189"/>
                  </a:lnTo>
                  <a:lnTo>
                    <a:pt x="531" y="222"/>
                  </a:lnTo>
                  <a:lnTo>
                    <a:pt x="531" y="238"/>
                  </a:lnTo>
                  <a:lnTo>
                    <a:pt x="533" y="255"/>
                  </a:lnTo>
                  <a:lnTo>
                    <a:pt x="534" y="266"/>
                  </a:lnTo>
                  <a:lnTo>
                    <a:pt x="536" y="270"/>
                  </a:lnTo>
                  <a:lnTo>
                    <a:pt x="539" y="270"/>
                  </a:lnTo>
                  <a:lnTo>
                    <a:pt x="539" y="270"/>
                  </a:lnTo>
                  <a:lnTo>
                    <a:pt x="443" y="263"/>
                  </a:lnTo>
                  <a:lnTo>
                    <a:pt x="443" y="263"/>
                  </a:lnTo>
                  <a:lnTo>
                    <a:pt x="392" y="280"/>
                  </a:lnTo>
                  <a:lnTo>
                    <a:pt x="357" y="291"/>
                  </a:lnTo>
                  <a:lnTo>
                    <a:pt x="338" y="298"/>
                  </a:lnTo>
                  <a:lnTo>
                    <a:pt x="338" y="298"/>
                  </a:lnTo>
                  <a:lnTo>
                    <a:pt x="331" y="317"/>
                  </a:lnTo>
                  <a:lnTo>
                    <a:pt x="318" y="365"/>
                  </a:lnTo>
                  <a:lnTo>
                    <a:pt x="300" y="434"/>
                  </a:lnTo>
                  <a:lnTo>
                    <a:pt x="280" y="513"/>
                  </a:lnTo>
                  <a:lnTo>
                    <a:pt x="261" y="593"/>
                  </a:lnTo>
                  <a:lnTo>
                    <a:pt x="246" y="665"/>
                  </a:lnTo>
                  <a:lnTo>
                    <a:pt x="241" y="696"/>
                  </a:lnTo>
                  <a:lnTo>
                    <a:pt x="238" y="721"/>
                  </a:lnTo>
                  <a:lnTo>
                    <a:pt x="238" y="741"/>
                  </a:lnTo>
                  <a:lnTo>
                    <a:pt x="238" y="747"/>
                  </a:lnTo>
                  <a:lnTo>
                    <a:pt x="239" y="752"/>
                  </a:lnTo>
                  <a:lnTo>
                    <a:pt x="239" y="752"/>
                  </a:lnTo>
                  <a:lnTo>
                    <a:pt x="243" y="759"/>
                  </a:lnTo>
                  <a:lnTo>
                    <a:pt x="248" y="765"/>
                  </a:lnTo>
                  <a:lnTo>
                    <a:pt x="259" y="778"/>
                  </a:lnTo>
                  <a:lnTo>
                    <a:pt x="274" y="790"/>
                  </a:lnTo>
                  <a:lnTo>
                    <a:pt x="289" y="800"/>
                  </a:lnTo>
                  <a:lnTo>
                    <a:pt x="305" y="808"/>
                  </a:lnTo>
                  <a:lnTo>
                    <a:pt x="318" y="815"/>
                  </a:lnTo>
                  <a:lnTo>
                    <a:pt x="330" y="818"/>
                  </a:lnTo>
                  <a:lnTo>
                    <a:pt x="338" y="820"/>
                  </a:lnTo>
                  <a:lnTo>
                    <a:pt x="359" y="820"/>
                  </a:lnTo>
                  <a:lnTo>
                    <a:pt x="359" y="820"/>
                  </a:lnTo>
                  <a:lnTo>
                    <a:pt x="359" y="847"/>
                  </a:lnTo>
                  <a:lnTo>
                    <a:pt x="357" y="918"/>
                  </a:lnTo>
                  <a:lnTo>
                    <a:pt x="356" y="961"/>
                  </a:lnTo>
                  <a:lnTo>
                    <a:pt x="351" y="1007"/>
                  </a:lnTo>
                  <a:lnTo>
                    <a:pt x="346" y="1053"/>
                  </a:lnTo>
                  <a:lnTo>
                    <a:pt x="338" y="1094"/>
                  </a:lnTo>
                  <a:lnTo>
                    <a:pt x="338" y="1094"/>
                  </a:lnTo>
                  <a:lnTo>
                    <a:pt x="333" y="1115"/>
                  </a:lnTo>
                  <a:lnTo>
                    <a:pt x="325" y="1138"/>
                  </a:lnTo>
                  <a:lnTo>
                    <a:pt x="302" y="1194"/>
                  </a:lnTo>
                  <a:lnTo>
                    <a:pt x="276" y="1254"/>
                  </a:lnTo>
                  <a:lnTo>
                    <a:pt x="246" y="1318"/>
                  </a:lnTo>
                  <a:lnTo>
                    <a:pt x="218" y="1382"/>
                  </a:lnTo>
                  <a:lnTo>
                    <a:pt x="194" y="1445"/>
                  </a:lnTo>
                  <a:lnTo>
                    <a:pt x="184" y="1474"/>
                  </a:lnTo>
                  <a:lnTo>
                    <a:pt x="176" y="1502"/>
                  </a:lnTo>
                  <a:lnTo>
                    <a:pt x="171" y="1529"/>
                  </a:lnTo>
                  <a:lnTo>
                    <a:pt x="167" y="1552"/>
                  </a:lnTo>
                  <a:lnTo>
                    <a:pt x="167" y="1552"/>
                  </a:lnTo>
                  <a:lnTo>
                    <a:pt x="162" y="1622"/>
                  </a:lnTo>
                  <a:lnTo>
                    <a:pt x="161" y="1663"/>
                  </a:lnTo>
                  <a:lnTo>
                    <a:pt x="161" y="1676"/>
                  </a:lnTo>
                  <a:lnTo>
                    <a:pt x="162" y="1684"/>
                  </a:lnTo>
                  <a:lnTo>
                    <a:pt x="164" y="1691"/>
                  </a:lnTo>
                  <a:lnTo>
                    <a:pt x="167" y="1694"/>
                  </a:lnTo>
                  <a:lnTo>
                    <a:pt x="167" y="1694"/>
                  </a:lnTo>
                  <a:lnTo>
                    <a:pt x="171" y="1696"/>
                  </a:lnTo>
                  <a:lnTo>
                    <a:pt x="174" y="1694"/>
                  </a:lnTo>
                  <a:lnTo>
                    <a:pt x="182" y="1684"/>
                  </a:lnTo>
                  <a:lnTo>
                    <a:pt x="192" y="1673"/>
                  </a:lnTo>
                  <a:lnTo>
                    <a:pt x="197" y="1668"/>
                  </a:lnTo>
                  <a:lnTo>
                    <a:pt x="203" y="1666"/>
                  </a:lnTo>
                  <a:lnTo>
                    <a:pt x="203" y="1666"/>
                  </a:lnTo>
                  <a:lnTo>
                    <a:pt x="212" y="1666"/>
                  </a:lnTo>
                  <a:lnTo>
                    <a:pt x="221" y="1666"/>
                  </a:lnTo>
                  <a:lnTo>
                    <a:pt x="246" y="1670"/>
                  </a:lnTo>
                  <a:lnTo>
                    <a:pt x="276" y="1675"/>
                  </a:lnTo>
                  <a:lnTo>
                    <a:pt x="276" y="1675"/>
                  </a:lnTo>
                  <a:lnTo>
                    <a:pt x="272" y="1684"/>
                  </a:lnTo>
                  <a:lnTo>
                    <a:pt x="267" y="1694"/>
                  </a:lnTo>
                  <a:lnTo>
                    <a:pt x="259" y="1711"/>
                  </a:lnTo>
                  <a:lnTo>
                    <a:pt x="259" y="1711"/>
                  </a:lnTo>
                  <a:lnTo>
                    <a:pt x="249" y="1724"/>
                  </a:lnTo>
                  <a:lnTo>
                    <a:pt x="233" y="1744"/>
                  </a:lnTo>
                  <a:lnTo>
                    <a:pt x="190" y="1794"/>
                  </a:lnTo>
                  <a:lnTo>
                    <a:pt x="131" y="1862"/>
                  </a:lnTo>
                  <a:lnTo>
                    <a:pt x="131" y="1862"/>
                  </a:lnTo>
                  <a:lnTo>
                    <a:pt x="126" y="1862"/>
                  </a:lnTo>
                  <a:lnTo>
                    <a:pt x="112" y="1863"/>
                  </a:lnTo>
                  <a:lnTo>
                    <a:pt x="90" y="1868"/>
                  </a:lnTo>
                  <a:lnTo>
                    <a:pt x="79" y="1872"/>
                  </a:lnTo>
                  <a:lnTo>
                    <a:pt x="67" y="1877"/>
                  </a:lnTo>
                  <a:lnTo>
                    <a:pt x="67" y="1877"/>
                  </a:lnTo>
                  <a:lnTo>
                    <a:pt x="23" y="1903"/>
                  </a:lnTo>
                  <a:lnTo>
                    <a:pt x="7" y="1913"/>
                  </a:lnTo>
                  <a:lnTo>
                    <a:pt x="0" y="1918"/>
                  </a:lnTo>
                  <a:lnTo>
                    <a:pt x="0" y="1918"/>
                  </a:lnTo>
                  <a:lnTo>
                    <a:pt x="2" y="1931"/>
                  </a:lnTo>
                  <a:lnTo>
                    <a:pt x="8" y="1957"/>
                  </a:lnTo>
                  <a:lnTo>
                    <a:pt x="17" y="1983"/>
                  </a:lnTo>
                  <a:lnTo>
                    <a:pt x="20" y="1993"/>
                  </a:lnTo>
                  <a:lnTo>
                    <a:pt x="22" y="1996"/>
                  </a:lnTo>
                  <a:lnTo>
                    <a:pt x="25" y="1996"/>
                  </a:lnTo>
                  <a:lnTo>
                    <a:pt x="25" y="1996"/>
                  </a:lnTo>
                  <a:lnTo>
                    <a:pt x="41" y="1996"/>
                  </a:lnTo>
                  <a:lnTo>
                    <a:pt x="53" y="1996"/>
                  </a:lnTo>
                  <a:lnTo>
                    <a:pt x="53" y="1996"/>
                  </a:lnTo>
                  <a:lnTo>
                    <a:pt x="54" y="2032"/>
                  </a:lnTo>
                  <a:lnTo>
                    <a:pt x="58" y="2064"/>
                  </a:lnTo>
                  <a:lnTo>
                    <a:pt x="61" y="2078"/>
                  </a:lnTo>
                  <a:lnTo>
                    <a:pt x="64" y="2092"/>
                  </a:lnTo>
                  <a:lnTo>
                    <a:pt x="64" y="2092"/>
                  </a:lnTo>
                  <a:lnTo>
                    <a:pt x="71" y="2106"/>
                  </a:lnTo>
                  <a:lnTo>
                    <a:pt x="82" y="2124"/>
                  </a:lnTo>
                  <a:lnTo>
                    <a:pt x="97" y="2144"/>
                  </a:lnTo>
                  <a:lnTo>
                    <a:pt x="113" y="2162"/>
                  </a:lnTo>
                  <a:lnTo>
                    <a:pt x="143" y="2195"/>
                  </a:lnTo>
                  <a:lnTo>
                    <a:pt x="159" y="2211"/>
                  </a:lnTo>
                  <a:lnTo>
                    <a:pt x="159" y="2211"/>
                  </a:lnTo>
                  <a:lnTo>
                    <a:pt x="174" y="2220"/>
                  </a:lnTo>
                  <a:lnTo>
                    <a:pt x="200" y="2231"/>
                  </a:lnTo>
                  <a:lnTo>
                    <a:pt x="212" y="2236"/>
                  </a:lnTo>
                  <a:lnTo>
                    <a:pt x="223" y="2239"/>
                  </a:lnTo>
                  <a:lnTo>
                    <a:pt x="226" y="2239"/>
                  </a:lnTo>
                  <a:lnTo>
                    <a:pt x="230" y="2239"/>
                  </a:lnTo>
                  <a:lnTo>
                    <a:pt x="231" y="2238"/>
                  </a:lnTo>
                  <a:lnTo>
                    <a:pt x="231" y="2234"/>
                  </a:lnTo>
                  <a:lnTo>
                    <a:pt x="231" y="2234"/>
                  </a:lnTo>
                  <a:lnTo>
                    <a:pt x="228" y="2210"/>
                  </a:lnTo>
                  <a:lnTo>
                    <a:pt x="228" y="2192"/>
                  </a:lnTo>
                  <a:lnTo>
                    <a:pt x="228" y="2182"/>
                  </a:lnTo>
                  <a:lnTo>
                    <a:pt x="228" y="2175"/>
                  </a:lnTo>
                  <a:lnTo>
                    <a:pt x="230" y="2169"/>
                  </a:lnTo>
                  <a:lnTo>
                    <a:pt x="226" y="2160"/>
                  </a:lnTo>
                  <a:lnTo>
                    <a:pt x="226" y="2160"/>
                  </a:lnTo>
                  <a:lnTo>
                    <a:pt x="218" y="2137"/>
                  </a:lnTo>
                  <a:lnTo>
                    <a:pt x="208" y="2110"/>
                  </a:lnTo>
                  <a:lnTo>
                    <a:pt x="200" y="2082"/>
                  </a:lnTo>
                  <a:lnTo>
                    <a:pt x="195" y="2060"/>
                  </a:lnTo>
                  <a:lnTo>
                    <a:pt x="195" y="2060"/>
                  </a:lnTo>
                  <a:lnTo>
                    <a:pt x="195" y="2052"/>
                  </a:lnTo>
                  <a:lnTo>
                    <a:pt x="195" y="2044"/>
                  </a:lnTo>
                  <a:lnTo>
                    <a:pt x="200" y="2028"/>
                  </a:lnTo>
                  <a:lnTo>
                    <a:pt x="207" y="2011"/>
                  </a:lnTo>
                  <a:lnTo>
                    <a:pt x="207" y="2011"/>
                  </a:lnTo>
                  <a:lnTo>
                    <a:pt x="210" y="2014"/>
                  </a:lnTo>
                  <a:lnTo>
                    <a:pt x="217" y="2024"/>
                  </a:lnTo>
                  <a:lnTo>
                    <a:pt x="226" y="2031"/>
                  </a:lnTo>
                  <a:lnTo>
                    <a:pt x="231" y="2032"/>
                  </a:lnTo>
                  <a:lnTo>
                    <a:pt x="235" y="2032"/>
                  </a:lnTo>
                  <a:lnTo>
                    <a:pt x="235" y="2032"/>
                  </a:lnTo>
                  <a:lnTo>
                    <a:pt x="239" y="2028"/>
                  </a:lnTo>
                  <a:lnTo>
                    <a:pt x="246" y="2019"/>
                  </a:lnTo>
                  <a:lnTo>
                    <a:pt x="262" y="1995"/>
                  </a:lnTo>
                  <a:lnTo>
                    <a:pt x="279" y="1967"/>
                  </a:lnTo>
                  <a:lnTo>
                    <a:pt x="290" y="1949"/>
                  </a:lnTo>
                  <a:lnTo>
                    <a:pt x="290" y="1949"/>
                  </a:lnTo>
                  <a:lnTo>
                    <a:pt x="321" y="1914"/>
                  </a:lnTo>
                  <a:lnTo>
                    <a:pt x="382" y="1852"/>
                  </a:lnTo>
                  <a:lnTo>
                    <a:pt x="441" y="1790"/>
                  </a:lnTo>
                  <a:lnTo>
                    <a:pt x="471" y="1758"/>
                  </a:lnTo>
                  <a:lnTo>
                    <a:pt x="471" y="1758"/>
                  </a:lnTo>
                  <a:lnTo>
                    <a:pt x="480" y="1745"/>
                  </a:lnTo>
                  <a:lnTo>
                    <a:pt x="498" y="1729"/>
                  </a:lnTo>
                  <a:lnTo>
                    <a:pt x="521" y="1706"/>
                  </a:lnTo>
                  <a:lnTo>
                    <a:pt x="521" y="1706"/>
                  </a:lnTo>
                  <a:lnTo>
                    <a:pt x="605" y="1722"/>
                  </a:lnTo>
                  <a:lnTo>
                    <a:pt x="605" y="1722"/>
                  </a:lnTo>
                  <a:lnTo>
                    <a:pt x="625" y="1722"/>
                  </a:lnTo>
                  <a:lnTo>
                    <a:pt x="664" y="1722"/>
                  </a:lnTo>
                  <a:lnTo>
                    <a:pt x="703" y="1721"/>
                  </a:lnTo>
                  <a:lnTo>
                    <a:pt x="728" y="1719"/>
                  </a:lnTo>
                  <a:lnTo>
                    <a:pt x="728" y="1719"/>
                  </a:lnTo>
                  <a:lnTo>
                    <a:pt x="731" y="1719"/>
                  </a:lnTo>
                  <a:lnTo>
                    <a:pt x="734" y="1721"/>
                  </a:lnTo>
                  <a:lnTo>
                    <a:pt x="739" y="1732"/>
                  </a:lnTo>
                  <a:lnTo>
                    <a:pt x="744" y="1747"/>
                  </a:lnTo>
                  <a:lnTo>
                    <a:pt x="748" y="1767"/>
                  </a:lnTo>
                  <a:lnTo>
                    <a:pt x="751" y="1806"/>
                  </a:lnTo>
                  <a:lnTo>
                    <a:pt x="752" y="1837"/>
                  </a:lnTo>
                  <a:lnTo>
                    <a:pt x="752" y="1837"/>
                  </a:lnTo>
                  <a:lnTo>
                    <a:pt x="746" y="1909"/>
                  </a:lnTo>
                  <a:lnTo>
                    <a:pt x="741" y="1973"/>
                  </a:lnTo>
                  <a:lnTo>
                    <a:pt x="741" y="1973"/>
                  </a:lnTo>
                  <a:lnTo>
                    <a:pt x="738" y="2013"/>
                  </a:lnTo>
                  <a:lnTo>
                    <a:pt x="736" y="2034"/>
                  </a:lnTo>
                  <a:lnTo>
                    <a:pt x="733" y="2044"/>
                  </a:lnTo>
                  <a:lnTo>
                    <a:pt x="729" y="2052"/>
                  </a:lnTo>
                  <a:lnTo>
                    <a:pt x="729" y="2052"/>
                  </a:lnTo>
                  <a:lnTo>
                    <a:pt x="726" y="2059"/>
                  </a:lnTo>
                  <a:lnTo>
                    <a:pt x="728" y="2064"/>
                  </a:lnTo>
                  <a:lnTo>
                    <a:pt x="729" y="2069"/>
                  </a:lnTo>
                  <a:lnTo>
                    <a:pt x="733" y="2072"/>
                  </a:lnTo>
                  <a:lnTo>
                    <a:pt x="739" y="2075"/>
                  </a:lnTo>
                  <a:lnTo>
                    <a:pt x="743" y="2077"/>
                  </a:lnTo>
                  <a:lnTo>
                    <a:pt x="743" y="2077"/>
                  </a:lnTo>
                  <a:lnTo>
                    <a:pt x="744" y="2103"/>
                  </a:lnTo>
                  <a:lnTo>
                    <a:pt x="744" y="2126"/>
                  </a:lnTo>
                  <a:lnTo>
                    <a:pt x="743" y="2142"/>
                  </a:lnTo>
                  <a:lnTo>
                    <a:pt x="743" y="2142"/>
                  </a:lnTo>
                  <a:lnTo>
                    <a:pt x="739" y="2157"/>
                  </a:lnTo>
                  <a:lnTo>
                    <a:pt x="734" y="2170"/>
                  </a:lnTo>
                  <a:lnTo>
                    <a:pt x="733" y="2179"/>
                  </a:lnTo>
                  <a:lnTo>
                    <a:pt x="733" y="2185"/>
                  </a:lnTo>
                  <a:lnTo>
                    <a:pt x="734" y="2190"/>
                  </a:lnTo>
                  <a:lnTo>
                    <a:pt x="738" y="2193"/>
                  </a:lnTo>
                  <a:lnTo>
                    <a:pt x="738" y="2193"/>
                  </a:lnTo>
                  <a:lnTo>
                    <a:pt x="749" y="2195"/>
                  </a:lnTo>
                  <a:lnTo>
                    <a:pt x="772" y="2197"/>
                  </a:lnTo>
                  <a:lnTo>
                    <a:pt x="838" y="2198"/>
                  </a:lnTo>
                  <a:lnTo>
                    <a:pt x="936" y="2197"/>
                  </a:lnTo>
                  <a:lnTo>
                    <a:pt x="936" y="2197"/>
                  </a:lnTo>
                  <a:lnTo>
                    <a:pt x="956" y="2197"/>
                  </a:lnTo>
                  <a:lnTo>
                    <a:pt x="972" y="2198"/>
                  </a:lnTo>
                  <a:lnTo>
                    <a:pt x="988" y="2197"/>
                  </a:lnTo>
                  <a:lnTo>
                    <a:pt x="1005" y="2195"/>
                  </a:lnTo>
                  <a:lnTo>
                    <a:pt x="1020" y="2192"/>
                  </a:lnTo>
                  <a:lnTo>
                    <a:pt x="1024" y="2188"/>
                  </a:lnTo>
                  <a:lnTo>
                    <a:pt x="1029" y="2185"/>
                  </a:lnTo>
                  <a:lnTo>
                    <a:pt x="1033" y="2180"/>
                  </a:lnTo>
                  <a:lnTo>
                    <a:pt x="1033" y="2175"/>
                  </a:lnTo>
                  <a:lnTo>
                    <a:pt x="1033" y="2175"/>
                  </a:lnTo>
                  <a:lnTo>
                    <a:pt x="1031" y="2170"/>
                  </a:lnTo>
                  <a:lnTo>
                    <a:pt x="1028" y="2164"/>
                  </a:lnTo>
                  <a:lnTo>
                    <a:pt x="1023" y="2159"/>
                  </a:lnTo>
                  <a:lnTo>
                    <a:pt x="1016" y="2152"/>
                  </a:lnTo>
                  <a:lnTo>
                    <a:pt x="998" y="2141"/>
                  </a:lnTo>
                  <a:lnTo>
                    <a:pt x="979" y="2131"/>
                  </a:lnTo>
                  <a:lnTo>
                    <a:pt x="939" y="2113"/>
                  </a:lnTo>
                  <a:lnTo>
                    <a:pt x="923" y="2106"/>
                  </a:lnTo>
                  <a:lnTo>
                    <a:pt x="911" y="2100"/>
                  </a:lnTo>
                  <a:lnTo>
                    <a:pt x="911" y="2100"/>
                  </a:lnTo>
                  <a:lnTo>
                    <a:pt x="906" y="2095"/>
                  </a:lnTo>
                  <a:lnTo>
                    <a:pt x="903" y="2092"/>
                  </a:lnTo>
                  <a:lnTo>
                    <a:pt x="905" y="2090"/>
                  </a:lnTo>
                  <a:lnTo>
                    <a:pt x="906" y="2087"/>
                  </a:lnTo>
                  <a:lnTo>
                    <a:pt x="918" y="2083"/>
                  </a:lnTo>
                  <a:lnTo>
                    <a:pt x="933" y="2082"/>
                  </a:lnTo>
                  <a:lnTo>
                    <a:pt x="933" y="2082"/>
                  </a:lnTo>
                  <a:lnTo>
                    <a:pt x="928" y="2021"/>
                  </a:lnTo>
                  <a:lnTo>
                    <a:pt x="916" y="1901"/>
                  </a:lnTo>
                  <a:lnTo>
                    <a:pt x="900" y="1726"/>
                  </a:lnTo>
                  <a:lnTo>
                    <a:pt x="900" y="1726"/>
                  </a:lnTo>
                  <a:lnTo>
                    <a:pt x="900" y="1724"/>
                  </a:lnTo>
                  <a:lnTo>
                    <a:pt x="903" y="1722"/>
                  </a:lnTo>
                  <a:lnTo>
                    <a:pt x="913" y="1719"/>
                  </a:lnTo>
                  <a:lnTo>
                    <a:pt x="944" y="1714"/>
                  </a:lnTo>
                  <a:lnTo>
                    <a:pt x="992" y="1711"/>
                  </a:lnTo>
                  <a:lnTo>
                    <a:pt x="992" y="1711"/>
                  </a:lnTo>
                  <a:lnTo>
                    <a:pt x="992" y="1684"/>
                  </a:lnTo>
                  <a:lnTo>
                    <a:pt x="995" y="1620"/>
                  </a:lnTo>
                  <a:lnTo>
                    <a:pt x="995" y="1540"/>
                  </a:lnTo>
                  <a:lnTo>
                    <a:pt x="993" y="1499"/>
                  </a:lnTo>
                  <a:lnTo>
                    <a:pt x="990" y="1461"/>
                  </a:lnTo>
                  <a:lnTo>
                    <a:pt x="990" y="1461"/>
                  </a:lnTo>
                  <a:lnTo>
                    <a:pt x="982" y="1417"/>
                  </a:lnTo>
                  <a:lnTo>
                    <a:pt x="970" y="1360"/>
                  </a:lnTo>
                  <a:lnTo>
                    <a:pt x="956" y="1295"/>
                  </a:lnTo>
                  <a:lnTo>
                    <a:pt x="939" y="1228"/>
                  </a:lnTo>
                  <a:lnTo>
                    <a:pt x="893" y="1053"/>
                  </a:lnTo>
                  <a:lnTo>
                    <a:pt x="893" y="1053"/>
                  </a:lnTo>
                  <a:lnTo>
                    <a:pt x="887" y="1005"/>
                  </a:lnTo>
                  <a:lnTo>
                    <a:pt x="877" y="920"/>
                  </a:lnTo>
                  <a:lnTo>
                    <a:pt x="872" y="877"/>
                  </a:lnTo>
                  <a:lnTo>
                    <a:pt x="869" y="838"/>
                  </a:lnTo>
                  <a:lnTo>
                    <a:pt x="867" y="810"/>
                  </a:lnTo>
                  <a:lnTo>
                    <a:pt x="869" y="801"/>
                  </a:lnTo>
                  <a:lnTo>
                    <a:pt x="870" y="798"/>
                  </a:lnTo>
                  <a:lnTo>
                    <a:pt x="870" y="798"/>
                  </a:lnTo>
                  <a:lnTo>
                    <a:pt x="877" y="795"/>
                  </a:lnTo>
                  <a:lnTo>
                    <a:pt x="890" y="793"/>
                  </a:lnTo>
                  <a:lnTo>
                    <a:pt x="923" y="787"/>
                  </a:lnTo>
                  <a:lnTo>
                    <a:pt x="939" y="782"/>
                  </a:lnTo>
                  <a:lnTo>
                    <a:pt x="952" y="778"/>
                  </a:lnTo>
                  <a:lnTo>
                    <a:pt x="962" y="774"/>
                  </a:lnTo>
                  <a:lnTo>
                    <a:pt x="965" y="770"/>
                  </a:lnTo>
                  <a:lnTo>
                    <a:pt x="967" y="767"/>
                  </a:lnTo>
                  <a:lnTo>
                    <a:pt x="967" y="767"/>
                  </a:lnTo>
                  <a:lnTo>
                    <a:pt x="967" y="760"/>
                  </a:lnTo>
                  <a:lnTo>
                    <a:pt x="965" y="752"/>
                  </a:lnTo>
                  <a:lnTo>
                    <a:pt x="961" y="734"/>
                  </a:lnTo>
                  <a:lnTo>
                    <a:pt x="951" y="711"/>
                  </a:lnTo>
                  <a:lnTo>
                    <a:pt x="951" y="711"/>
                  </a:lnTo>
                  <a:lnTo>
                    <a:pt x="956" y="696"/>
                  </a:lnTo>
                  <a:lnTo>
                    <a:pt x="957" y="685"/>
                  </a:lnTo>
                  <a:lnTo>
                    <a:pt x="957" y="680"/>
                  </a:lnTo>
                  <a:lnTo>
                    <a:pt x="956" y="677"/>
                  </a:lnTo>
                  <a:lnTo>
                    <a:pt x="956" y="677"/>
                  </a:lnTo>
                  <a:lnTo>
                    <a:pt x="951" y="673"/>
                  </a:lnTo>
                  <a:lnTo>
                    <a:pt x="943" y="670"/>
                  </a:lnTo>
                  <a:lnTo>
                    <a:pt x="921" y="667"/>
                  </a:lnTo>
                  <a:lnTo>
                    <a:pt x="892" y="664"/>
                  </a:lnTo>
                  <a:lnTo>
                    <a:pt x="892" y="664"/>
                  </a:lnTo>
                  <a:lnTo>
                    <a:pt x="895" y="634"/>
                  </a:lnTo>
                  <a:lnTo>
                    <a:pt x="895" y="614"/>
                  </a:lnTo>
                  <a:lnTo>
                    <a:pt x="893" y="608"/>
                  </a:lnTo>
                  <a:lnTo>
                    <a:pt x="893" y="606"/>
                  </a:lnTo>
                  <a:lnTo>
                    <a:pt x="892" y="604"/>
                  </a:lnTo>
                  <a:lnTo>
                    <a:pt x="892" y="604"/>
                  </a:lnTo>
                  <a:lnTo>
                    <a:pt x="875" y="601"/>
                  </a:lnTo>
                  <a:lnTo>
                    <a:pt x="869" y="596"/>
                  </a:lnTo>
                  <a:lnTo>
                    <a:pt x="864" y="593"/>
                  </a:lnTo>
                  <a:lnTo>
                    <a:pt x="864" y="593"/>
                  </a:lnTo>
                  <a:lnTo>
                    <a:pt x="852" y="575"/>
                  </a:lnTo>
                  <a:lnTo>
                    <a:pt x="846" y="567"/>
                  </a:lnTo>
                  <a:lnTo>
                    <a:pt x="839" y="560"/>
                  </a:lnTo>
                  <a:lnTo>
                    <a:pt x="839" y="560"/>
                  </a:lnTo>
                  <a:lnTo>
                    <a:pt x="828" y="555"/>
                  </a:lnTo>
                  <a:lnTo>
                    <a:pt x="821" y="552"/>
                  </a:lnTo>
                  <a:lnTo>
                    <a:pt x="821" y="550"/>
                  </a:lnTo>
                  <a:lnTo>
                    <a:pt x="820" y="549"/>
                  </a:lnTo>
                  <a:lnTo>
                    <a:pt x="820" y="549"/>
                  </a:lnTo>
                  <a:lnTo>
                    <a:pt x="818" y="485"/>
                  </a:lnTo>
                  <a:lnTo>
                    <a:pt x="813" y="440"/>
                  </a:lnTo>
                  <a:lnTo>
                    <a:pt x="811" y="424"/>
                  </a:lnTo>
                  <a:lnTo>
                    <a:pt x="808" y="414"/>
                  </a:lnTo>
                  <a:lnTo>
                    <a:pt x="808" y="414"/>
                  </a:lnTo>
                  <a:lnTo>
                    <a:pt x="802" y="406"/>
                  </a:lnTo>
                  <a:lnTo>
                    <a:pt x="792" y="398"/>
                  </a:lnTo>
                  <a:lnTo>
                    <a:pt x="764" y="375"/>
                  </a:lnTo>
                  <a:lnTo>
                    <a:pt x="739" y="355"/>
                  </a:lnTo>
                  <a:lnTo>
                    <a:pt x="728" y="347"/>
                  </a:lnTo>
                  <a:lnTo>
                    <a:pt x="728" y="347"/>
                  </a:lnTo>
                  <a:lnTo>
                    <a:pt x="725" y="298"/>
                  </a:lnTo>
                  <a:lnTo>
                    <a:pt x="713" y="283"/>
                  </a:lnTo>
                  <a:lnTo>
                    <a:pt x="713" y="283"/>
                  </a:lnTo>
                  <a:lnTo>
                    <a:pt x="756" y="247"/>
                  </a:lnTo>
                  <a:lnTo>
                    <a:pt x="756" y="247"/>
                  </a:lnTo>
                  <a:lnTo>
                    <a:pt x="766" y="237"/>
                  </a:lnTo>
                  <a:lnTo>
                    <a:pt x="774" y="225"/>
                  </a:lnTo>
                  <a:lnTo>
                    <a:pt x="780" y="214"/>
                  </a:lnTo>
                  <a:lnTo>
                    <a:pt x="784" y="207"/>
                  </a:lnTo>
                  <a:lnTo>
                    <a:pt x="784" y="207"/>
                  </a:lnTo>
                  <a:lnTo>
                    <a:pt x="792" y="186"/>
                  </a:lnTo>
                  <a:lnTo>
                    <a:pt x="797" y="176"/>
                  </a:lnTo>
                  <a:lnTo>
                    <a:pt x="800" y="171"/>
                  </a:lnTo>
                  <a:lnTo>
                    <a:pt x="800" y="171"/>
                  </a:lnTo>
                  <a:lnTo>
                    <a:pt x="803" y="170"/>
                  </a:lnTo>
                  <a:lnTo>
                    <a:pt x="807" y="165"/>
                  </a:lnTo>
                  <a:lnTo>
                    <a:pt x="811" y="160"/>
                  </a:lnTo>
                  <a:lnTo>
                    <a:pt x="811" y="160"/>
                  </a:lnTo>
                  <a:lnTo>
                    <a:pt x="810" y="147"/>
                  </a:lnTo>
                  <a:lnTo>
                    <a:pt x="810" y="138"/>
                  </a:lnTo>
                  <a:lnTo>
                    <a:pt x="810" y="135"/>
                  </a:lnTo>
                  <a:lnTo>
                    <a:pt x="811" y="135"/>
                  </a:lnTo>
                  <a:lnTo>
                    <a:pt x="811" y="135"/>
                  </a:lnTo>
                  <a:lnTo>
                    <a:pt x="815" y="135"/>
                  </a:lnTo>
                  <a:lnTo>
                    <a:pt x="816" y="135"/>
                  </a:lnTo>
                  <a:lnTo>
                    <a:pt x="818" y="128"/>
                  </a:lnTo>
                  <a:lnTo>
                    <a:pt x="818" y="120"/>
                  </a:lnTo>
                  <a:lnTo>
                    <a:pt x="816" y="112"/>
                  </a:lnTo>
                  <a:lnTo>
                    <a:pt x="816" y="112"/>
                  </a:lnTo>
                  <a:lnTo>
                    <a:pt x="811" y="101"/>
                  </a:lnTo>
                  <a:lnTo>
                    <a:pt x="808" y="89"/>
                  </a:lnTo>
                  <a:lnTo>
                    <a:pt x="808" y="81"/>
                  </a:lnTo>
                  <a:lnTo>
                    <a:pt x="810" y="79"/>
                  </a:lnTo>
                  <a:lnTo>
                    <a:pt x="811" y="79"/>
                  </a:lnTo>
                  <a:lnTo>
                    <a:pt x="811" y="79"/>
                  </a:lnTo>
                  <a:lnTo>
                    <a:pt x="815" y="79"/>
                  </a:lnTo>
                  <a:lnTo>
                    <a:pt x="815" y="78"/>
                  </a:lnTo>
                  <a:lnTo>
                    <a:pt x="813" y="71"/>
                  </a:lnTo>
                  <a:lnTo>
                    <a:pt x="808" y="60"/>
                  </a:lnTo>
                  <a:lnTo>
                    <a:pt x="780" y="32"/>
                  </a:lnTo>
                  <a:lnTo>
                    <a:pt x="780" y="32"/>
                  </a:lnTo>
                  <a:lnTo>
                    <a:pt x="779" y="30"/>
                  </a:lnTo>
                  <a:lnTo>
                    <a:pt x="779" y="28"/>
                  </a:lnTo>
                  <a:lnTo>
                    <a:pt x="779" y="23"/>
                  </a:lnTo>
                  <a:lnTo>
                    <a:pt x="779" y="22"/>
                  </a:lnTo>
                  <a:lnTo>
                    <a:pt x="777" y="19"/>
                  </a:lnTo>
                  <a:lnTo>
                    <a:pt x="774" y="17"/>
                  </a:lnTo>
                  <a:lnTo>
                    <a:pt x="769" y="15"/>
                  </a:lnTo>
                  <a:lnTo>
                    <a:pt x="769" y="15"/>
                  </a:lnTo>
                  <a:lnTo>
                    <a:pt x="741" y="12"/>
                  </a:lnTo>
                  <a:lnTo>
                    <a:pt x="716" y="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0DA06F5A-762B-4CC0-B59B-0507E9B22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2627" y="1216024"/>
              <a:ext cx="289971" cy="393701"/>
            </a:xfrm>
            <a:custGeom>
              <a:avLst/>
              <a:gdLst>
                <a:gd name="T0" fmla="*/ 0 w 246"/>
                <a:gd name="T1" fmla="*/ 21 h 334"/>
                <a:gd name="T2" fmla="*/ 0 w 246"/>
                <a:gd name="T3" fmla="*/ 21 h 334"/>
                <a:gd name="T4" fmla="*/ 10 w 246"/>
                <a:gd name="T5" fmla="*/ 74 h 334"/>
                <a:gd name="T6" fmla="*/ 18 w 246"/>
                <a:gd name="T7" fmla="*/ 116 h 334"/>
                <a:gd name="T8" fmla="*/ 23 w 246"/>
                <a:gd name="T9" fmla="*/ 147 h 334"/>
                <a:gd name="T10" fmla="*/ 23 w 246"/>
                <a:gd name="T11" fmla="*/ 147 h 334"/>
                <a:gd name="T12" fmla="*/ 25 w 246"/>
                <a:gd name="T13" fmla="*/ 157 h 334"/>
                <a:gd name="T14" fmla="*/ 28 w 246"/>
                <a:gd name="T15" fmla="*/ 167 h 334"/>
                <a:gd name="T16" fmla="*/ 38 w 246"/>
                <a:gd name="T17" fmla="*/ 183 h 334"/>
                <a:gd name="T18" fmla="*/ 48 w 246"/>
                <a:gd name="T19" fmla="*/ 198 h 334"/>
                <a:gd name="T20" fmla="*/ 53 w 246"/>
                <a:gd name="T21" fmla="*/ 205 h 334"/>
                <a:gd name="T22" fmla="*/ 56 w 246"/>
                <a:gd name="T23" fmla="*/ 211 h 334"/>
                <a:gd name="T24" fmla="*/ 56 w 246"/>
                <a:gd name="T25" fmla="*/ 211 h 334"/>
                <a:gd name="T26" fmla="*/ 59 w 246"/>
                <a:gd name="T27" fmla="*/ 218 h 334"/>
                <a:gd name="T28" fmla="*/ 64 w 246"/>
                <a:gd name="T29" fmla="*/ 226 h 334"/>
                <a:gd name="T30" fmla="*/ 77 w 246"/>
                <a:gd name="T31" fmla="*/ 241 h 334"/>
                <a:gd name="T32" fmla="*/ 95 w 246"/>
                <a:gd name="T33" fmla="*/ 259 h 334"/>
                <a:gd name="T34" fmla="*/ 56 w 246"/>
                <a:gd name="T35" fmla="*/ 251 h 334"/>
                <a:gd name="T36" fmla="*/ 62 w 246"/>
                <a:gd name="T37" fmla="*/ 315 h 334"/>
                <a:gd name="T38" fmla="*/ 199 w 246"/>
                <a:gd name="T39" fmla="*/ 334 h 334"/>
                <a:gd name="T40" fmla="*/ 199 w 246"/>
                <a:gd name="T41" fmla="*/ 267 h 334"/>
                <a:gd name="T42" fmla="*/ 167 w 246"/>
                <a:gd name="T43" fmla="*/ 262 h 334"/>
                <a:gd name="T44" fmla="*/ 167 w 246"/>
                <a:gd name="T45" fmla="*/ 262 h 334"/>
                <a:gd name="T46" fmla="*/ 177 w 246"/>
                <a:gd name="T47" fmla="*/ 239 h 334"/>
                <a:gd name="T48" fmla="*/ 190 w 246"/>
                <a:gd name="T49" fmla="*/ 206 h 334"/>
                <a:gd name="T50" fmla="*/ 190 w 246"/>
                <a:gd name="T51" fmla="*/ 206 h 334"/>
                <a:gd name="T52" fmla="*/ 203 w 246"/>
                <a:gd name="T53" fmla="*/ 190 h 334"/>
                <a:gd name="T54" fmla="*/ 213 w 246"/>
                <a:gd name="T55" fmla="*/ 177 h 334"/>
                <a:gd name="T56" fmla="*/ 223 w 246"/>
                <a:gd name="T57" fmla="*/ 159 h 334"/>
                <a:gd name="T58" fmla="*/ 223 w 246"/>
                <a:gd name="T59" fmla="*/ 159 h 334"/>
                <a:gd name="T60" fmla="*/ 239 w 246"/>
                <a:gd name="T61" fmla="*/ 126 h 334"/>
                <a:gd name="T62" fmla="*/ 244 w 246"/>
                <a:gd name="T63" fmla="*/ 111 h 334"/>
                <a:gd name="T64" fmla="*/ 246 w 246"/>
                <a:gd name="T65" fmla="*/ 100 h 334"/>
                <a:gd name="T66" fmla="*/ 246 w 246"/>
                <a:gd name="T67" fmla="*/ 100 h 334"/>
                <a:gd name="T68" fmla="*/ 244 w 246"/>
                <a:gd name="T69" fmla="*/ 90 h 334"/>
                <a:gd name="T70" fmla="*/ 243 w 246"/>
                <a:gd name="T71" fmla="*/ 82 h 334"/>
                <a:gd name="T72" fmla="*/ 238 w 246"/>
                <a:gd name="T73" fmla="*/ 72 h 334"/>
                <a:gd name="T74" fmla="*/ 235 w 246"/>
                <a:gd name="T75" fmla="*/ 100 h 334"/>
                <a:gd name="T76" fmla="*/ 215 w 246"/>
                <a:gd name="T77" fmla="*/ 147 h 334"/>
                <a:gd name="T78" fmla="*/ 190 w 246"/>
                <a:gd name="T79" fmla="*/ 187 h 334"/>
                <a:gd name="T80" fmla="*/ 179 w 246"/>
                <a:gd name="T81" fmla="*/ 203 h 334"/>
                <a:gd name="T82" fmla="*/ 154 w 246"/>
                <a:gd name="T83" fmla="*/ 259 h 334"/>
                <a:gd name="T84" fmla="*/ 115 w 246"/>
                <a:gd name="T85" fmla="*/ 256 h 334"/>
                <a:gd name="T86" fmla="*/ 87 w 246"/>
                <a:gd name="T87" fmla="*/ 231 h 334"/>
                <a:gd name="T88" fmla="*/ 67 w 246"/>
                <a:gd name="T89" fmla="*/ 211 h 334"/>
                <a:gd name="T90" fmla="*/ 40 w 246"/>
                <a:gd name="T91" fmla="*/ 156 h 334"/>
                <a:gd name="T92" fmla="*/ 35 w 246"/>
                <a:gd name="T93" fmla="*/ 119 h 334"/>
                <a:gd name="T94" fmla="*/ 7 w 246"/>
                <a:gd name="T95" fmla="*/ 8 h 334"/>
                <a:gd name="T96" fmla="*/ 0 w 246"/>
                <a:gd name="T97" fmla="*/ 0 h 334"/>
                <a:gd name="T98" fmla="*/ 0 w 246"/>
                <a:gd name="T99" fmla="*/ 21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6" h="334">
                  <a:moveTo>
                    <a:pt x="0" y="21"/>
                  </a:moveTo>
                  <a:lnTo>
                    <a:pt x="0" y="21"/>
                  </a:lnTo>
                  <a:lnTo>
                    <a:pt x="10" y="74"/>
                  </a:lnTo>
                  <a:lnTo>
                    <a:pt x="18" y="116"/>
                  </a:lnTo>
                  <a:lnTo>
                    <a:pt x="23" y="147"/>
                  </a:lnTo>
                  <a:lnTo>
                    <a:pt x="23" y="147"/>
                  </a:lnTo>
                  <a:lnTo>
                    <a:pt x="25" y="157"/>
                  </a:lnTo>
                  <a:lnTo>
                    <a:pt x="28" y="167"/>
                  </a:lnTo>
                  <a:lnTo>
                    <a:pt x="38" y="183"/>
                  </a:lnTo>
                  <a:lnTo>
                    <a:pt x="48" y="198"/>
                  </a:lnTo>
                  <a:lnTo>
                    <a:pt x="53" y="205"/>
                  </a:lnTo>
                  <a:lnTo>
                    <a:pt x="56" y="211"/>
                  </a:lnTo>
                  <a:lnTo>
                    <a:pt x="56" y="211"/>
                  </a:lnTo>
                  <a:lnTo>
                    <a:pt x="59" y="218"/>
                  </a:lnTo>
                  <a:lnTo>
                    <a:pt x="64" y="226"/>
                  </a:lnTo>
                  <a:lnTo>
                    <a:pt x="77" y="241"/>
                  </a:lnTo>
                  <a:lnTo>
                    <a:pt x="95" y="259"/>
                  </a:lnTo>
                  <a:lnTo>
                    <a:pt x="56" y="251"/>
                  </a:lnTo>
                  <a:lnTo>
                    <a:pt x="62" y="315"/>
                  </a:lnTo>
                  <a:lnTo>
                    <a:pt x="199" y="334"/>
                  </a:lnTo>
                  <a:lnTo>
                    <a:pt x="199" y="267"/>
                  </a:lnTo>
                  <a:lnTo>
                    <a:pt x="167" y="262"/>
                  </a:lnTo>
                  <a:lnTo>
                    <a:pt x="167" y="262"/>
                  </a:lnTo>
                  <a:lnTo>
                    <a:pt x="177" y="239"/>
                  </a:lnTo>
                  <a:lnTo>
                    <a:pt x="190" y="206"/>
                  </a:lnTo>
                  <a:lnTo>
                    <a:pt x="190" y="206"/>
                  </a:lnTo>
                  <a:lnTo>
                    <a:pt x="203" y="190"/>
                  </a:lnTo>
                  <a:lnTo>
                    <a:pt x="213" y="177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39" y="126"/>
                  </a:lnTo>
                  <a:lnTo>
                    <a:pt x="244" y="111"/>
                  </a:lnTo>
                  <a:lnTo>
                    <a:pt x="246" y="100"/>
                  </a:lnTo>
                  <a:lnTo>
                    <a:pt x="246" y="100"/>
                  </a:lnTo>
                  <a:lnTo>
                    <a:pt x="244" y="90"/>
                  </a:lnTo>
                  <a:lnTo>
                    <a:pt x="243" y="82"/>
                  </a:lnTo>
                  <a:lnTo>
                    <a:pt x="238" y="72"/>
                  </a:lnTo>
                  <a:lnTo>
                    <a:pt x="235" y="100"/>
                  </a:lnTo>
                  <a:lnTo>
                    <a:pt x="215" y="147"/>
                  </a:lnTo>
                  <a:lnTo>
                    <a:pt x="190" y="187"/>
                  </a:lnTo>
                  <a:lnTo>
                    <a:pt x="179" y="203"/>
                  </a:lnTo>
                  <a:lnTo>
                    <a:pt x="154" y="259"/>
                  </a:lnTo>
                  <a:lnTo>
                    <a:pt x="115" y="256"/>
                  </a:lnTo>
                  <a:lnTo>
                    <a:pt x="87" y="231"/>
                  </a:lnTo>
                  <a:lnTo>
                    <a:pt x="67" y="211"/>
                  </a:lnTo>
                  <a:lnTo>
                    <a:pt x="40" y="156"/>
                  </a:lnTo>
                  <a:lnTo>
                    <a:pt x="35" y="119"/>
                  </a:lnTo>
                  <a:lnTo>
                    <a:pt x="7" y="8"/>
                  </a:lnTo>
                  <a:lnTo>
                    <a:pt x="0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15D090D7-97D4-453F-8F4D-C048BF485F96}"/>
              </a:ext>
            </a:extLst>
          </p:cNvPr>
          <p:cNvGrpSpPr/>
          <p:nvPr/>
        </p:nvGrpSpPr>
        <p:grpSpPr>
          <a:xfrm>
            <a:off x="7638136" y="3786564"/>
            <a:ext cx="781246" cy="2630111"/>
            <a:chOff x="7638136" y="3786564"/>
            <a:chExt cx="781246" cy="2630111"/>
          </a:xfrm>
        </p:grpSpPr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AF10E761-E408-416B-BCDC-C415631F20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8136" y="3786564"/>
              <a:ext cx="781246" cy="2630111"/>
            </a:xfrm>
            <a:custGeom>
              <a:avLst/>
              <a:gdLst>
                <a:gd name="T0" fmla="*/ 229 w 622"/>
                <a:gd name="T1" fmla="*/ 23 h 2094"/>
                <a:gd name="T2" fmla="*/ 172 w 622"/>
                <a:gd name="T3" fmla="*/ 90 h 2094"/>
                <a:gd name="T4" fmla="*/ 177 w 622"/>
                <a:gd name="T5" fmla="*/ 153 h 2094"/>
                <a:gd name="T6" fmla="*/ 193 w 622"/>
                <a:gd name="T7" fmla="*/ 197 h 2094"/>
                <a:gd name="T8" fmla="*/ 201 w 622"/>
                <a:gd name="T9" fmla="*/ 213 h 2094"/>
                <a:gd name="T10" fmla="*/ 114 w 622"/>
                <a:gd name="T11" fmla="*/ 361 h 2094"/>
                <a:gd name="T12" fmla="*/ 47 w 622"/>
                <a:gd name="T13" fmla="*/ 387 h 2094"/>
                <a:gd name="T14" fmla="*/ 29 w 622"/>
                <a:gd name="T15" fmla="*/ 501 h 2094"/>
                <a:gd name="T16" fmla="*/ 0 w 622"/>
                <a:gd name="T17" fmla="*/ 566 h 2094"/>
                <a:gd name="T18" fmla="*/ 3 w 622"/>
                <a:gd name="T19" fmla="*/ 660 h 2094"/>
                <a:gd name="T20" fmla="*/ 13 w 622"/>
                <a:gd name="T21" fmla="*/ 706 h 2094"/>
                <a:gd name="T22" fmla="*/ 16 w 622"/>
                <a:gd name="T23" fmla="*/ 775 h 2094"/>
                <a:gd name="T24" fmla="*/ 85 w 622"/>
                <a:gd name="T25" fmla="*/ 854 h 2094"/>
                <a:gd name="T26" fmla="*/ 101 w 622"/>
                <a:gd name="T27" fmla="*/ 1274 h 2094"/>
                <a:gd name="T28" fmla="*/ 108 w 622"/>
                <a:gd name="T29" fmla="*/ 1379 h 2094"/>
                <a:gd name="T30" fmla="*/ 100 w 622"/>
                <a:gd name="T31" fmla="*/ 1530 h 2094"/>
                <a:gd name="T32" fmla="*/ 162 w 622"/>
                <a:gd name="T33" fmla="*/ 1622 h 2094"/>
                <a:gd name="T34" fmla="*/ 180 w 622"/>
                <a:gd name="T35" fmla="*/ 1663 h 2094"/>
                <a:gd name="T36" fmla="*/ 182 w 622"/>
                <a:gd name="T37" fmla="*/ 1694 h 2094"/>
                <a:gd name="T38" fmla="*/ 136 w 622"/>
                <a:gd name="T39" fmla="*/ 1725 h 2094"/>
                <a:gd name="T40" fmla="*/ 50 w 622"/>
                <a:gd name="T41" fmla="*/ 1735 h 2094"/>
                <a:gd name="T42" fmla="*/ 29 w 622"/>
                <a:gd name="T43" fmla="*/ 1766 h 2094"/>
                <a:gd name="T44" fmla="*/ 45 w 622"/>
                <a:gd name="T45" fmla="*/ 1827 h 2094"/>
                <a:gd name="T46" fmla="*/ 65 w 622"/>
                <a:gd name="T47" fmla="*/ 1843 h 2094"/>
                <a:gd name="T48" fmla="*/ 70 w 622"/>
                <a:gd name="T49" fmla="*/ 1914 h 2094"/>
                <a:gd name="T50" fmla="*/ 70 w 622"/>
                <a:gd name="T51" fmla="*/ 1993 h 2094"/>
                <a:gd name="T52" fmla="*/ 103 w 622"/>
                <a:gd name="T53" fmla="*/ 2057 h 2094"/>
                <a:gd name="T54" fmla="*/ 155 w 622"/>
                <a:gd name="T55" fmla="*/ 2094 h 2094"/>
                <a:gd name="T56" fmla="*/ 173 w 622"/>
                <a:gd name="T57" fmla="*/ 2022 h 2094"/>
                <a:gd name="T58" fmla="*/ 185 w 622"/>
                <a:gd name="T59" fmla="*/ 1873 h 2094"/>
                <a:gd name="T60" fmla="*/ 218 w 622"/>
                <a:gd name="T61" fmla="*/ 1958 h 2094"/>
                <a:gd name="T62" fmla="*/ 216 w 622"/>
                <a:gd name="T63" fmla="*/ 2070 h 2094"/>
                <a:gd name="T64" fmla="*/ 272 w 622"/>
                <a:gd name="T65" fmla="*/ 2076 h 2094"/>
                <a:gd name="T66" fmla="*/ 449 w 622"/>
                <a:gd name="T67" fmla="*/ 2063 h 2094"/>
                <a:gd name="T68" fmla="*/ 447 w 622"/>
                <a:gd name="T69" fmla="*/ 2032 h 2094"/>
                <a:gd name="T70" fmla="*/ 390 w 622"/>
                <a:gd name="T71" fmla="*/ 2016 h 2094"/>
                <a:gd name="T72" fmla="*/ 340 w 622"/>
                <a:gd name="T73" fmla="*/ 1947 h 2094"/>
                <a:gd name="T74" fmla="*/ 311 w 622"/>
                <a:gd name="T75" fmla="*/ 1868 h 2094"/>
                <a:gd name="T76" fmla="*/ 313 w 622"/>
                <a:gd name="T77" fmla="*/ 1845 h 2094"/>
                <a:gd name="T78" fmla="*/ 349 w 622"/>
                <a:gd name="T79" fmla="*/ 1766 h 2094"/>
                <a:gd name="T80" fmla="*/ 521 w 622"/>
                <a:gd name="T81" fmla="*/ 1635 h 2094"/>
                <a:gd name="T82" fmla="*/ 537 w 622"/>
                <a:gd name="T83" fmla="*/ 1418 h 2094"/>
                <a:gd name="T84" fmla="*/ 532 w 622"/>
                <a:gd name="T85" fmla="*/ 978 h 2094"/>
                <a:gd name="T86" fmla="*/ 581 w 622"/>
                <a:gd name="T87" fmla="*/ 921 h 2094"/>
                <a:gd name="T88" fmla="*/ 619 w 622"/>
                <a:gd name="T89" fmla="*/ 824 h 2094"/>
                <a:gd name="T90" fmla="*/ 611 w 622"/>
                <a:gd name="T91" fmla="*/ 689 h 2094"/>
                <a:gd name="T92" fmla="*/ 590 w 622"/>
                <a:gd name="T93" fmla="*/ 575 h 2094"/>
                <a:gd name="T94" fmla="*/ 568 w 622"/>
                <a:gd name="T95" fmla="*/ 473 h 2094"/>
                <a:gd name="T96" fmla="*/ 529 w 622"/>
                <a:gd name="T97" fmla="*/ 404 h 2094"/>
                <a:gd name="T98" fmla="*/ 434 w 622"/>
                <a:gd name="T99" fmla="*/ 345 h 2094"/>
                <a:gd name="T100" fmla="*/ 368 w 622"/>
                <a:gd name="T101" fmla="*/ 246 h 2094"/>
                <a:gd name="T102" fmla="*/ 377 w 622"/>
                <a:gd name="T103" fmla="*/ 205 h 2094"/>
                <a:gd name="T104" fmla="*/ 403 w 622"/>
                <a:gd name="T105" fmla="*/ 148 h 2094"/>
                <a:gd name="T106" fmla="*/ 385 w 622"/>
                <a:gd name="T107" fmla="*/ 61 h 2094"/>
                <a:gd name="T108" fmla="*/ 352 w 622"/>
                <a:gd name="T109" fmla="*/ 33 h 2094"/>
                <a:gd name="T110" fmla="*/ 316 w 622"/>
                <a:gd name="T111" fmla="*/ 5 h 2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22" h="2094">
                  <a:moveTo>
                    <a:pt x="278" y="0"/>
                  </a:moveTo>
                  <a:lnTo>
                    <a:pt x="278" y="0"/>
                  </a:lnTo>
                  <a:lnTo>
                    <a:pt x="272" y="2"/>
                  </a:lnTo>
                  <a:lnTo>
                    <a:pt x="263" y="3"/>
                  </a:lnTo>
                  <a:lnTo>
                    <a:pt x="247" y="12"/>
                  </a:lnTo>
                  <a:lnTo>
                    <a:pt x="229" y="23"/>
                  </a:lnTo>
                  <a:lnTo>
                    <a:pt x="213" y="38"/>
                  </a:lnTo>
                  <a:lnTo>
                    <a:pt x="196" y="53"/>
                  </a:lnTo>
                  <a:lnTo>
                    <a:pt x="185" y="67"/>
                  </a:lnTo>
                  <a:lnTo>
                    <a:pt x="175" y="81"/>
                  </a:lnTo>
                  <a:lnTo>
                    <a:pt x="173" y="85"/>
                  </a:lnTo>
                  <a:lnTo>
                    <a:pt x="172" y="90"/>
                  </a:lnTo>
                  <a:lnTo>
                    <a:pt x="172" y="90"/>
                  </a:lnTo>
                  <a:lnTo>
                    <a:pt x="173" y="108"/>
                  </a:lnTo>
                  <a:lnTo>
                    <a:pt x="175" y="128"/>
                  </a:lnTo>
                  <a:lnTo>
                    <a:pt x="177" y="143"/>
                  </a:lnTo>
                  <a:lnTo>
                    <a:pt x="177" y="153"/>
                  </a:lnTo>
                  <a:lnTo>
                    <a:pt x="177" y="153"/>
                  </a:lnTo>
                  <a:lnTo>
                    <a:pt x="177" y="156"/>
                  </a:lnTo>
                  <a:lnTo>
                    <a:pt x="178" y="161"/>
                  </a:lnTo>
                  <a:lnTo>
                    <a:pt x="183" y="174"/>
                  </a:lnTo>
                  <a:lnTo>
                    <a:pt x="190" y="187"/>
                  </a:lnTo>
                  <a:lnTo>
                    <a:pt x="191" y="194"/>
                  </a:lnTo>
                  <a:lnTo>
                    <a:pt x="193" y="197"/>
                  </a:lnTo>
                  <a:lnTo>
                    <a:pt x="193" y="197"/>
                  </a:lnTo>
                  <a:lnTo>
                    <a:pt x="191" y="202"/>
                  </a:lnTo>
                  <a:lnTo>
                    <a:pt x="193" y="205"/>
                  </a:lnTo>
                  <a:lnTo>
                    <a:pt x="195" y="209"/>
                  </a:lnTo>
                  <a:lnTo>
                    <a:pt x="201" y="213"/>
                  </a:lnTo>
                  <a:lnTo>
                    <a:pt x="201" y="213"/>
                  </a:lnTo>
                  <a:lnTo>
                    <a:pt x="214" y="228"/>
                  </a:lnTo>
                  <a:lnTo>
                    <a:pt x="221" y="235"/>
                  </a:lnTo>
                  <a:lnTo>
                    <a:pt x="221" y="276"/>
                  </a:lnTo>
                  <a:lnTo>
                    <a:pt x="201" y="304"/>
                  </a:lnTo>
                  <a:lnTo>
                    <a:pt x="114" y="361"/>
                  </a:lnTo>
                  <a:lnTo>
                    <a:pt x="114" y="361"/>
                  </a:lnTo>
                  <a:lnTo>
                    <a:pt x="104" y="364"/>
                  </a:lnTo>
                  <a:lnTo>
                    <a:pt x="82" y="369"/>
                  </a:lnTo>
                  <a:lnTo>
                    <a:pt x="68" y="374"/>
                  </a:lnTo>
                  <a:lnTo>
                    <a:pt x="59" y="379"/>
                  </a:lnTo>
                  <a:lnTo>
                    <a:pt x="49" y="384"/>
                  </a:lnTo>
                  <a:lnTo>
                    <a:pt x="47" y="387"/>
                  </a:lnTo>
                  <a:lnTo>
                    <a:pt x="45" y="391"/>
                  </a:lnTo>
                  <a:lnTo>
                    <a:pt x="45" y="391"/>
                  </a:lnTo>
                  <a:lnTo>
                    <a:pt x="42" y="414"/>
                  </a:lnTo>
                  <a:lnTo>
                    <a:pt x="37" y="450"/>
                  </a:lnTo>
                  <a:lnTo>
                    <a:pt x="32" y="483"/>
                  </a:lnTo>
                  <a:lnTo>
                    <a:pt x="29" y="501"/>
                  </a:lnTo>
                  <a:lnTo>
                    <a:pt x="29" y="501"/>
                  </a:lnTo>
                  <a:lnTo>
                    <a:pt x="14" y="529"/>
                  </a:lnTo>
                  <a:lnTo>
                    <a:pt x="5" y="548"/>
                  </a:lnTo>
                  <a:lnTo>
                    <a:pt x="1" y="558"/>
                  </a:lnTo>
                  <a:lnTo>
                    <a:pt x="0" y="566"/>
                  </a:lnTo>
                  <a:lnTo>
                    <a:pt x="0" y="566"/>
                  </a:lnTo>
                  <a:lnTo>
                    <a:pt x="0" y="584"/>
                  </a:lnTo>
                  <a:lnTo>
                    <a:pt x="1" y="604"/>
                  </a:lnTo>
                  <a:lnTo>
                    <a:pt x="5" y="632"/>
                  </a:lnTo>
                  <a:lnTo>
                    <a:pt x="5" y="632"/>
                  </a:lnTo>
                  <a:lnTo>
                    <a:pt x="5" y="645"/>
                  </a:lnTo>
                  <a:lnTo>
                    <a:pt x="3" y="660"/>
                  </a:lnTo>
                  <a:lnTo>
                    <a:pt x="3" y="676"/>
                  </a:lnTo>
                  <a:lnTo>
                    <a:pt x="5" y="683"/>
                  </a:lnTo>
                  <a:lnTo>
                    <a:pt x="8" y="689"/>
                  </a:lnTo>
                  <a:lnTo>
                    <a:pt x="8" y="689"/>
                  </a:lnTo>
                  <a:lnTo>
                    <a:pt x="11" y="698"/>
                  </a:lnTo>
                  <a:lnTo>
                    <a:pt x="13" y="706"/>
                  </a:lnTo>
                  <a:lnTo>
                    <a:pt x="11" y="724"/>
                  </a:lnTo>
                  <a:lnTo>
                    <a:pt x="8" y="742"/>
                  </a:lnTo>
                  <a:lnTo>
                    <a:pt x="8" y="750"/>
                  </a:lnTo>
                  <a:lnTo>
                    <a:pt x="8" y="757"/>
                  </a:lnTo>
                  <a:lnTo>
                    <a:pt x="8" y="757"/>
                  </a:lnTo>
                  <a:lnTo>
                    <a:pt x="16" y="775"/>
                  </a:lnTo>
                  <a:lnTo>
                    <a:pt x="31" y="799"/>
                  </a:lnTo>
                  <a:lnTo>
                    <a:pt x="45" y="824"/>
                  </a:lnTo>
                  <a:lnTo>
                    <a:pt x="52" y="834"/>
                  </a:lnTo>
                  <a:lnTo>
                    <a:pt x="57" y="839"/>
                  </a:lnTo>
                  <a:lnTo>
                    <a:pt x="57" y="839"/>
                  </a:lnTo>
                  <a:lnTo>
                    <a:pt x="85" y="854"/>
                  </a:lnTo>
                  <a:lnTo>
                    <a:pt x="103" y="863"/>
                  </a:lnTo>
                  <a:lnTo>
                    <a:pt x="103" y="1159"/>
                  </a:lnTo>
                  <a:lnTo>
                    <a:pt x="103" y="1159"/>
                  </a:lnTo>
                  <a:lnTo>
                    <a:pt x="101" y="1218"/>
                  </a:lnTo>
                  <a:lnTo>
                    <a:pt x="101" y="1259"/>
                  </a:lnTo>
                  <a:lnTo>
                    <a:pt x="101" y="1274"/>
                  </a:lnTo>
                  <a:lnTo>
                    <a:pt x="103" y="1282"/>
                  </a:lnTo>
                  <a:lnTo>
                    <a:pt x="103" y="1282"/>
                  </a:lnTo>
                  <a:lnTo>
                    <a:pt x="104" y="1289"/>
                  </a:lnTo>
                  <a:lnTo>
                    <a:pt x="104" y="1302"/>
                  </a:lnTo>
                  <a:lnTo>
                    <a:pt x="106" y="1341"/>
                  </a:lnTo>
                  <a:lnTo>
                    <a:pt x="108" y="1379"/>
                  </a:lnTo>
                  <a:lnTo>
                    <a:pt x="109" y="1392"/>
                  </a:lnTo>
                  <a:lnTo>
                    <a:pt x="111" y="1397"/>
                  </a:lnTo>
                  <a:lnTo>
                    <a:pt x="111" y="1397"/>
                  </a:lnTo>
                  <a:lnTo>
                    <a:pt x="111" y="1408"/>
                  </a:lnTo>
                  <a:lnTo>
                    <a:pt x="109" y="1438"/>
                  </a:lnTo>
                  <a:lnTo>
                    <a:pt x="100" y="1530"/>
                  </a:lnTo>
                  <a:lnTo>
                    <a:pt x="86" y="1663"/>
                  </a:lnTo>
                  <a:lnTo>
                    <a:pt x="139" y="1668"/>
                  </a:lnTo>
                  <a:lnTo>
                    <a:pt x="139" y="1668"/>
                  </a:lnTo>
                  <a:lnTo>
                    <a:pt x="150" y="1641"/>
                  </a:lnTo>
                  <a:lnTo>
                    <a:pt x="159" y="1625"/>
                  </a:lnTo>
                  <a:lnTo>
                    <a:pt x="162" y="1622"/>
                  </a:lnTo>
                  <a:lnTo>
                    <a:pt x="163" y="1622"/>
                  </a:lnTo>
                  <a:lnTo>
                    <a:pt x="163" y="1622"/>
                  </a:lnTo>
                  <a:lnTo>
                    <a:pt x="163" y="1622"/>
                  </a:lnTo>
                  <a:lnTo>
                    <a:pt x="175" y="1646"/>
                  </a:lnTo>
                  <a:lnTo>
                    <a:pt x="180" y="1658"/>
                  </a:lnTo>
                  <a:lnTo>
                    <a:pt x="180" y="1663"/>
                  </a:lnTo>
                  <a:lnTo>
                    <a:pt x="180" y="1668"/>
                  </a:lnTo>
                  <a:lnTo>
                    <a:pt x="180" y="1668"/>
                  </a:lnTo>
                  <a:lnTo>
                    <a:pt x="182" y="1674"/>
                  </a:lnTo>
                  <a:lnTo>
                    <a:pt x="182" y="1684"/>
                  </a:lnTo>
                  <a:lnTo>
                    <a:pt x="182" y="1689"/>
                  </a:lnTo>
                  <a:lnTo>
                    <a:pt x="182" y="1694"/>
                  </a:lnTo>
                  <a:lnTo>
                    <a:pt x="178" y="1699"/>
                  </a:lnTo>
                  <a:lnTo>
                    <a:pt x="172" y="1704"/>
                  </a:lnTo>
                  <a:lnTo>
                    <a:pt x="172" y="1704"/>
                  </a:lnTo>
                  <a:lnTo>
                    <a:pt x="159" y="1714"/>
                  </a:lnTo>
                  <a:lnTo>
                    <a:pt x="149" y="1719"/>
                  </a:lnTo>
                  <a:lnTo>
                    <a:pt x="136" y="1725"/>
                  </a:lnTo>
                  <a:lnTo>
                    <a:pt x="136" y="1725"/>
                  </a:lnTo>
                  <a:lnTo>
                    <a:pt x="121" y="1727"/>
                  </a:lnTo>
                  <a:lnTo>
                    <a:pt x="93" y="1730"/>
                  </a:lnTo>
                  <a:lnTo>
                    <a:pt x="54" y="1733"/>
                  </a:lnTo>
                  <a:lnTo>
                    <a:pt x="54" y="1733"/>
                  </a:lnTo>
                  <a:lnTo>
                    <a:pt x="50" y="1735"/>
                  </a:lnTo>
                  <a:lnTo>
                    <a:pt x="42" y="1742"/>
                  </a:lnTo>
                  <a:lnTo>
                    <a:pt x="39" y="1746"/>
                  </a:lnTo>
                  <a:lnTo>
                    <a:pt x="34" y="1751"/>
                  </a:lnTo>
                  <a:lnTo>
                    <a:pt x="31" y="1758"/>
                  </a:lnTo>
                  <a:lnTo>
                    <a:pt x="29" y="1766"/>
                  </a:lnTo>
                  <a:lnTo>
                    <a:pt x="29" y="1766"/>
                  </a:lnTo>
                  <a:lnTo>
                    <a:pt x="27" y="1774"/>
                  </a:lnTo>
                  <a:lnTo>
                    <a:pt x="27" y="1784"/>
                  </a:lnTo>
                  <a:lnTo>
                    <a:pt x="32" y="1804"/>
                  </a:lnTo>
                  <a:lnTo>
                    <a:pt x="37" y="1819"/>
                  </a:lnTo>
                  <a:lnTo>
                    <a:pt x="41" y="1824"/>
                  </a:lnTo>
                  <a:lnTo>
                    <a:pt x="45" y="1827"/>
                  </a:lnTo>
                  <a:lnTo>
                    <a:pt x="45" y="1827"/>
                  </a:lnTo>
                  <a:lnTo>
                    <a:pt x="52" y="1830"/>
                  </a:lnTo>
                  <a:lnTo>
                    <a:pt x="57" y="1830"/>
                  </a:lnTo>
                  <a:lnTo>
                    <a:pt x="60" y="1832"/>
                  </a:lnTo>
                  <a:lnTo>
                    <a:pt x="62" y="1833"/>
                  </a:lnTo>
                  <a:lnTo>
                    <a:pt x="65" y="1843"/>
                  </a:lnTo>
                  <a:lnTo>
                    <a:pt x="65" y="1843"/>
                  </a:lnTo>
                  <a:lnTo>
                    <a:pt x="70" y="1861"/>
                  </a:lnTo>
                  <a:lnTo>
                    <a:pt x="72" y="1883"/>
                  </a:lnTo>
                  <a:lnTo>
                    <a:pt x="72" y="1901"/>
                  </a:lnTo>
                  <a:lnTo>
                    <a:pt x="72" y="1909"/>
                  </a:lnTo>
                  <a:lnTo>
                    <a:pt x="70" y="1914"/>
                  </a:lnTo>
                  <a:lnTo>
                    <a:pt x="70" y="1914"/>
                  </a:lnTo>
                  <a:lnTo>
                    <a:pt x="68" y="1920"/>
                  </a:lnTo>
                  <a:lnTo>
                    <a:pt x="67" y="1930"/>
                  </a:lnTo>
                  <a:lnTo>
                    <a:pt x="67" y="1960"/>
                  </a:lnTo>
                  <a:lnTo>
                    <a:pt x="67" y="1976"/>
                  </a:lnTo>
                  <a:lnTo>
                    <a:pt x="70" y="1993"/>
                  </a:lnTo>
                  <a:lnTo>
                    <a:pt x="73" y="2007"/>
                  </a:lnTo>
                  <a:lnTo>
                    <a:pt x="78" y="2021"/>
                  </a:lnTo>
                  <a:lnTo>
                    <a:pt x="78" y="2021"/>
                  </a:lnTo>
                  <a:lnTo>
                    <a:pt x="85" y="2032"/>
                  </a:lnTo>
                  <a:lnTo>
                    <a:pt x="93" y="2045"/>
                  </a:lnTo>
                  <a:lnTo>
                    <a:pt x="103" y="2057"/>
                  </a:lnTo>
                  <a:lnTo>
                    <a:pt x="113" y="2070"/>
                  </a:lnTo>
                  <a:lnTo>
                    <a:pt x="124" y="2080"/>
                  </a:lnTo>
                  <a:lnTo>
                    <a:pt x="136" y="2088"/>
                  </a:lnTo>
                  <a:lnTo>
                    <a:pt x="145" y="2093"/>
                  </a:lnTo>
                  <a:lnTo>
                    <a:pt x="155" y="2094"/>
                  </a:lnTo>
                  <a:lnTo>
                    <a:pt x="155" y="2094"/>
                  </a:lnTo>
                  <a:lnTo>
                    <a:pt x="160" y="2093"/>
                  </a:lnTo>
                  <a:lnTo>
                    <a:pt x="163" y="2088"/>
                  </a:lnTo>
                  <a:lnTo>
                    <a:pt x="167" y="2081"/>
                  </a:lnTo>
                  <a:lnTo>
                    <a:pt x="168" y="2071"/>
                  </a:lnTo>
                  <a:lnTo>
                    <a:pt x="172" y="2048"/>
                  </a:lnTo>
                  <a:lnTo>
                    <a:pt x="173" y="2022"/>
                  </a:lnTo>
                  <a:lnTo>
                    <a:pt x="173" y="1973"/>
                  </a:lnTo>
                  <a:lnTo>
                    <a:pt x="172" y="1947"/>
                  </a:lnTo>
                  <a:lnTo>
                    <a:pt x="172" y="1947"/>
                  </a:lnTo>
                  <a:lnTo>
                    <a:pt x="168" y="1889"/>
                  </a:lnTo>
                  <a:lnTo>
                    <a:pt x="185" y="1873"/>
                  </a:lnTo>
                  <a:lnTo>
                    <a:pt x="185" y="1873"/>
                  </a:lnTo>
                  <a:lnTo>
                    <a:pt x="190" y="1881"/>
                  </a:lnTo>
                  <a:lnTo>
                    <a:pt x="201" y="1904"/>
                  </a:lnTo>
                  <a:lnTo>
                    <a:pt x="206" y="1917"/>
                  </a:lnTo>
                  <a:lnTo>
                    <a:pt x="213" y="1932"/>
                  </a:lnTo>
                  <a:lnTo>
                    <a:pt x="216" y="1945"/>
                  </a:lnTo>
                  <a:lnTo>
                    <a:pt x="218" y="1958"/>
                  </a:lnTo>
                  <a:lnTo>
                    <a:pt x="218" y="1958"/>
                  </a:lnTo>
                  <a:lnTo>
                    <a:pt x="214" y="2022"/>
                  </a:lnTo>
                  <a:lnTo>
                    <a:pt x="213" y="2062"/>
                  </a:lnTo>
                  <a:lnTo>
                    <a:pt x="213" y="2062"/>
                  </a:lnTo>
                  <a:lnTo>
                    <a:pt x="213" y="2065"/>
                  </a:lnTo>
                  <a:lnTo>
                    <a:pt x="216" y="2070"/>
                  </a:lnTo>
                  <a:lnTo>
                    <a:pt x="219" y="2073"/>
                  </a:lnTo>
                  <a:lnTo>
                    <a:pt x="222" y="2075"/>
                  </a:lnTo>
                  <a:lnTo>
                    <a:pt x="227" y="2076"/>
                  </a:lnTo>
                  <a:lnTo>
                    <a:pt x="234" y="2078"/>
                  </a:lnTo>
                  <a:lnTo>
                    <a:pt x="234" y="2078"/>
                  </a:lnTo>
                  <a:lnTo>
                    <a:pt x="272" y="2076"/>
                  </a:lnTo>
                  <a:lnTo>
                    <a:pt x="339" y="2071"/>
                  </a:lnTo>
                  <a:lnTo>
                    <a:pt x="431" y="2065"/>
                  </a:lnTo>
                  <a:lnTo>
                    <a:pt x="431" y="2065"/>
                  </a:lnTo>
                  <a:lnTo>
                    <a:pt x="434" y="2067"/>
                  </a:lnTo>
                  <a:lnTo>
                    <a:pt x="444" y="2065"/>
                  </a:lnTo>
                  <a:lnTo>
                    <a:pt x="449" y="2063"/>
                  </a:lnTo>
                  <a:lnTo>
                    <a:pt x="452" y="2058"/>
                  </a:lnTo>
                  <a:lnTo>
                    <a:pt x="454" y="2053"/>
                  </a:lnTo>
                  <a:lnTo>
                    <a:pt x="455" y="2045"/>
                  </a:lnTo>
                  <a:lnTo>
                    <a:pt x="455" y="2045"/>
                  </a:lnTo>
                  <a:lnTo>
                    <a:pt x="452" y="2037"/>
                  </a:lnTo>
                  <a:lnTo>
                    <a:pt x="447" y="2032"/>
                  </a:lnTo>
                  <a:lnTo>
                    <a:pt x="439" y="2029"/>
                  </a:lnTo>
                  <a:lnTo>
                    <a:pt x="431" y="2025"/>
                  </a:lnTo>
                  <a:lnTo>
                    <a:pt x="409" y="2022"/>
                  </a:lnTo>
                  <a:lnTo>
                    <a:pt x="399" y="2021"/>
                  </a:lnTo>
                  <a:lnTo>
                    <a:pt x="390" y="2016"/>
                  </a:lnTo>
                  <a:lnTo>
                    <a:pt x="390" y="2016"/>
                  </a:lnTo>
                  <a:lnTo>
                    <a:pt x="380" y="2011"/>
                  </a:lnTo>
                  <a:lnTo>
                    <a:pt x="370" y="2001"/>
                  </a:lnTo>
                  <a:lnTo>
                    <a:pt x="362" y="1989"/>
                  </a:lnTo>
                  <a:lnTo>
                    <a:pt x="355" y="1978"/>
                  </a:lnTo>
                  <a:lnTo>
                    <a:pt x="344" y="1957"/>
                  </a:lnTo>
                  <a:lnTo>
                    <a:pt x="340" y="1947"/>
                  </a:lnTo>
                  <a:lnTo>
                    <a:pt x="324" y="1947"/>
                  </a:lnTo>
                  <a:lnTo>
                    <a:pt x="324" y="1947"/>
                  </a:lnTo>
                  <a:lnTo>
                    <a:pt x="319" y="1909"/>
                  </a:lnTo>
                  <a:lnTo>
                    <a:pt x="314" y="1881"/>
                  </a:lnTo>
                  <a:lnTo>
                    <a:pt x="311" y="1868"/>
                  </a:lnTo>
                  <a:lnTo>
                    <a:pt x="311" y="1868"/>
                  </a:lnTo>
                  <a:lnTo>
                    <a:pt x="309" y="1865"/>
                  </a:lnTo>
                  <a:lnTo>
                    <a:pt x="308" y="1858"/>
                  </a:lnTo>
                  <a:lnTo>
                    <a:pt x="308" y="1848"/>
                  </a:lnTo>
                  <a:lnTo>
                    <a:pt x="308" y="1848"/>
                  </a:lnTo>
                  <a:lnTo>
                    <a:pt x="311" y="1847"/>
                  </a:lnTo>
                  <a:lnTo>
                    <a:pt x="313" y="1845"/>
                  </a:lnTo>
                  <a:lnTo>
                    <a:pt x="316" y="1840"/>
                  </a:lnTo>
                  <a:lnTo>
                    <a:pt x="316" y="1840"/>
                  </a:lnTo>
                  <a:lnTo>
                    <a:pt x="321" y="1809"/>
                  </a:lnTo>
                  <a:lnTo>
                    <a:pt x="324" y="1783"/>
                  </a:lnTo>
                  <a:lnTo>
                    <a:pt x="349" y="1766"/>
                  </a:lnTo>
                  <a:lnTo>
                    <a:pt x="349" y="1766"/>
                  </a:lnTo>
                  <a:lnTo>
                    <a:pt x="347" y="1761"/>
                  </a:lnTo>
                  <a:lnTo>
                    <a:pt x="349" y="1753"/>
                  </a:lnTo>
                  <a:lnTo>
                    <a:pt x="349" y="1753"/>
                  </a:lnTo>
                  <a:lnTo>
                    <a:pt x="426" y="1668"/>
                  </a:lnTo>
                  <a:lnTo>
                    <a:pt x="513" y="1668"/>
                  </a:lnTo>
                  <a:lnTo>
                    <a:pt x="521" y="1635"/>
                  </a:lnTo>
                  <a:lnTo>
                    <a:pt x="521" y="1635"/>
                  </a:lnTo>
                  <a:lnTo>
                    <a:pt x="526" y="1550"/>
                  </a:lnTo>
                  <a:lnTo>
                    <a:pt x="532" y="1484"/>
                  </a:lnTo>
                  <a:lnTo>
                    <a:pt x="535" y="1438"/>
                  </a:lnTo>
                  <a:lnTo>
                    <a:pt x="535" y="1438"/>
                  </a:lnTo>
                  <a:lnTo>
                    <a:pt x="537" y="1418"/>
                  </a:lnTo>
                  <a:lnTo>
                    <a:pt x="539" y="1389"/>
                  </a:lnTo>
                  <a:lnTo>
                    <a:pt x="539" y="1320"/>
                  </a:lnTo>
                  <a:lnTo>
                    <a:pt x="535" y="1228"/>
                  </a:lnTo>
                  <a:lnTo>
                    <a:pt x="535" y="1228"/>
                  </a:lnTo>
                  <a:lnTo>
                    <a:pt x="534" y="1106"/>
                  </a:lnTo>
                  <a:lnTo>
                    <a:pt x="532" y="978"/>
                  </a:lnTo>
                  <a:lnTo>
                    <a:pt x="532" y="978"/>
                  </a:lnTo>
                  <a:lnTo>
                    <a:pt x="534" y="972"/>
                  </a:lnTo>
                  <a:lnTo>
                    <a:pt x="540" y="965"/>
                  </a:lnTo>
                  <a:lnTo>
                    <a:pt x="557" y="949"/>
                  </a:lnTo>
                  <a:lnTo>
                    <a:pt x="575" y="929"/>
                  </a:lnTo>
                  <a:lnTo>
                    <a:pt x="581" y="921"/>
                  </a:lnTo>
                  <a:lnTo>
                    <a:pt x="585" y="913"/>
                  </a:lnTo>
                  <a:lnTo>
                    <a:pt x="585" y="913"/>
                  </a:lnTo>
                  <a:lnTo>
                    <a:pt x="594" y="891"/>
                  </a:lnTo>
                  <a:lnTo>
                    <a:pt x="608" y="862"/>
                  </a:lnTo>
                  <a:lnTo>
                    <a:pt x="614" y="844"/>
                  </a:lnTo>
                  <a:lnTo>
                    <a:pt x="619" y="824"/>
                  </a:lnTo>
                  <a:lnTo>
                    <a:pt x="622" y="801"/>
                  </a:lnTo>
                  <a:lnTo>
                    <a:pt x="622" y="776"/>
                  </a:lnTo>
                  <a:lnTo>
                    <a:pt x="622" y="776"/>
                  </a:lnTo>
                  <a:lnTo>
                    <a:pt x="621" y="752"/>
                  </a:lnTo>
                  <a:lnTo>
                    <a:pt x="617" y="729"/>
                  </a:lnTo>
                  <a:lnTo>
                    <a:pt x="611" y="689"/>
                  </a:lnTo>
                  <a:lnTo>
                    <a:pt x="604" y="660"/>
                  </a:lnTo>
                  <a:lnTo>
                    <a:pt x="601" y="645"/>
                  </a:lnTo>
                  <a:lnTo>
                    <a:pt x="601" y="645"/>
                  </a:lnTo>
                  <a:lnTo>
                    <a:pt x="601" y="630"/>
                  </a:lnTo>
                  <a:lnTo>
                    <a:pt x="596" y="606"/>
                  </a:lnTo>
                  <a:lnTo>
                    <a:pt x="590" y="575"/>
                  </a:lnTo>
                  <a:lnTo>
                    <a:pt x="590" y="575"/>
                  </a:lnTo>
                  <a:lnTo>
                    <a:pt x="580" y="535"/>
                  </a:lnTo>
                  <a:lnTo>
                    <a:pt x="573" y="504"/>
                  </a:lnTo>
                  <a:lnTo>
                    <a:pt x="568" y="481"/>
                  </a:lnTo>
                  <a:lnTo>
                    <a:pt x="568" y="481"/>
                  </a:lnTo>
                  <a:lnTo>
                    <a:pt x="568" y="473"/>
                  </a:lnTo>
                  <a:lnTo>
                    <a:pt x="565" y="461"/>
                  </a:lnTo>
                  <a:lnTo>
                    <a:pt x="560" y="450"/>
                  </a:lnTo>
                  <a:lnTo>
                    <a:pt x="554" y="437"/>
                  </a:lnTo>
                  <a:lnTo>
                    <a:pt x="545" y="425"/>
                  </a:lnTo>
                  <a:lnTo>
                    <a:pt x="537" y="414"/>
                  </a:lnTo>
                  <a:lnTo>
                    <a:pt x="529" y="404"/>
                  </a:lnTo>
                  <a:lnTo>
                    <a:pt x="521" y="394"/>
                  </a:lnTo>
                  <a:lnTo>
                    <a:pt x="521" y="394"/>
                  </a:lnTo>
                  <a:lnTo>
                    <a:pt x="496" y="379"/>
                  </a:lnTo>
                  <a:lnTo>
                    <a:pt x="468" y="363"/>
                  </a:lnTo>
                  <a:lnTo>
                    <a:pt x="434" y="345"/>
                  </a:lnTo>
                  <a:lnTo>
                    <a:pt x="434" y="345"/>
                  </a:lnTo>
                  <a:lnTo>
                    <a:pt x="365" y="312"/>
                  </a:lnTo>
                  <a:lnTo>
                    <a:pt x="365" y="312"/>
                  </a:lnTo>
                  <a:lnTo>
                    <a:pt x="357" y="302"/>
                  </a:lnTo>
                  <a:lnTo>
                    <a:pt x="352" y="292"/>
                  </a:lnTo>
                  <a:lnTo>
                    <a:pt x="349" y="246"/>
                  </a:lnTo>
                  <a:lnTo>
                    <a:pt x="368" y="246"/>
                  </a:lnTo>
                  <a:lnTo>
                    <a:pt x="368" y="230"/>
                  </a:lnTo>
                  <a:lnTo>
                    <a:pt x="377" y="235"/>
                  </a:lnTo>
                  <a:lnTo>
                    <a:pt x="377" y="235"/>
                  </a:lnTo>
                  <a:lnTo>
                    <a:pt x="377" y="220"/>
                  </a:lnTo>
                  <a:lnTo>
                    <a:pt x="377" y="210"/>
                  </a:lnTo>
                  <a:lnTo>
                    <a:pt x="377" y="205"/>
                  </a:lnTo>
                  <a:lnTo>
                    <a:pt x="377" y="205"/>
                  </a:lnTo>
                  <a:lnTo>
                    <a:pt x="386" y="207"/>
                  </a:lnTo>
                  <a:lnTo>
                    <a:pt x="393" y="205"/>
                  </a:lnTo>
                  <a:lnTo>
                    <a:pt x="401" y="186"/>
                  </a:lnTo>
                  <a:lnTo>
                    <a:pt x="401" y="186"/>
                  </a:lnTo>
                  <a:lnTo>
                    <a:pt x="403" y="148"/>
                  </a:lnTo>
                  <a:lnTo>
                    <a:pt x="403" y="122"/>
                  </a:lnTo>
                  <a:lnTo>
                    <a:pt x="401" y="107"/>
                  </a:lnTo>
                  <a:lnTo>
                    <a:pt x="401" y="107"/>
                  </a:lnTo>
                  <a:lnTo>
                    <a:pt x="395" y="85"/>
                  </a:lnTo>
                  <a:lnTo>
                    <a:pt x="390" y="69"/>
                  </a:lnTo>
                  <a:lnTo>
                    <a:pt x="385" y="61"/>
                  </a:lnTo>
                  <a:lnTo>
                    <a:pt x="381" y="54"/>
                  </a:lnTo>
                  <a:lnTo>
                    <a:pt x="381" y="54"/>
                  </a:lnTo>
                  <a:lnTo>
                    <a:pt x="375" y="48"/>
                  </a:lnTo>
                  <a:lnTo>
                    <a:pt x="370" y="43"/>
                  </a:lnTo>
                  <a:lnTo>
                    <a:pt x="360" y="36"/>
                  </a:lnTo>
                  <a:lnTo>
                    <a:pt x="352" y="33"/>
                  </a:lnTo>
                  <a:lnTo>
                    <a:pt x="349" y="31"/>
                  </a:lnTo>
                  <a:lnTo>
                    <a:pt x="349" y="30"/>
                  </a:lnTo>
                  <a:lnTo>
                    <a:pt x="349" y="30"/>
                  </a:lnTo>
                  <a:lnTo>
                    <a:pt x="344" y="23"/>
                  </a:lnTo>
                  <a:lnTo>
                    <a:pt x="334" y="16"/>
                  </a:lnTo>
                  <a:lnTo>
                    <a:pt x="316" y="5"/>
                  </a:lnTo>
                  <a:lnTo>
                    <a:pt x="316" y="5"/>
                  </a:lnTo>
                  <a:lnTo>
                    <a:pt x="311" y="2"/>
                  </a:lnTo>
                  <a:lnTo>
                    <a:pt x="306" y="0"/>
                  </a:lnTo>
                  <a:lnTo>
                    <a:pt x="278" y="0"/>
                  </a:lnTo>
                  <a:lnTo>
                    <a:pt x="278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9057338F-A869-48F4-9D77-AB86616724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12627" y="4196870"/>
              <a:ext cx="417513" cy="398463"/>
            </a:xfrm>
            <a:custGeom>
              <a:avLst/>
              <a:gdLst>
                <a:gd name="T0" fmla="*/ 218 w 263"/>
                <a:gd name="T1" fmla="*/ 205 h 251"/>
                <a:gd name="T2" fmla="*/ 232 w 263"/>
                <a:gd name="T3" fmla="*/ 220 h 251"/>
                <a:gd name="T4" fmla="*/ 242 w 263"/>
                <a:gd name="T5" fmla="*/ 221 h 251"/>
                <a:gd name="T6" fmla="*/ 255 w 263"/>
                <a:gd name="T7" fmla="*/ 216 h 251"/>
                <a:gd name="T8" fmla="*/ 262 w 263"/>
                <a:gd name="T9" fmla="*/ 202 h 251"/>
                <a:gd name="T10" fmla="*/ 262 w 263"/>
                <a:gd name="T11" fmla="*/ 190 h 251"/>
                <a:gd name="T12" fmla="*/ 250 w 263"/>
                <a:gd name="T13" fmla="*/ 170 h 251"/>
                <a:gd name="T14" fmla="*/ 232 w 263"/>
                <a:gd name="T15" fmla="*/ 166 h 251"/>
                <a:gd name="T16" fmla="*/ 229 w 263"/>
                <a:gd name="T17" fmla="*/ 166 h 251"/>
                <a:gd name="T18" fmla="*/ 222 w 263"/>
                <a:gd name="T19" fmla="*/ 115 h 251"/>
                <a:gd name="T20" fmla="*/ 222 w 263"/>
                <a:gd name="T21" fmla="*/ 87 h 251"/>
                <a:gd name="T22" fmla="*/ 209 w 263"/>
                <a:gd name="T23" fmla="*/ 13 h 251"/>
                <a:gd name="T24" fmla="*/ 206 w 263"/>
                <a:gd name="T25" fmla="*/ 37 h 251"/>
                <a:gd name="T26" fmla="*/ 214 w 263"/>
                <a:gd name="T27" fmla="*/ 87 h 251"/>
                <a:gd name="T28" fmla="*/ 214 w 263"/>
                <a:gd name="T29" fmla="*/ 121 h 251"/>
                <a:gd name="T30" fmla="*/ 222 w 263"/>
                <a:gd name="T31" fmla="*/ 169 h 251"/>
                <a:gd name="T32" fmla="*/ 214 w 263"/>
                <a:gd name="T33" fmla="*/ 180 h 251"/>
                <a:gd name="T34" fmla="*/ 214 w 263"/>
                <a:gd name="T35" fmla="*/ 195 h 251"/>
                <a:gd name="T36" fmla="*/ 32 w 263"/>
                <a:gd name="T37" fmla="*/ 31 h 251"/>
                <a:gd name="T38" fmla="*/ 34 w 263"/>
                <a:gd name="T39" fmla="*/ 59 h 251"/>
                <a:gd name="T40" fmla="*/ 23 w 263"/>
                <a:gd name="T41" fmla="*/ 72 h 251"/>
                <a:gd name="T42" fmla="*/ 4 w 263"/>
                <a:gd name="T43" fmla="*/ 90 h 251"/>
                <a:gd name="T44" fmla="*/ 0 w 263"/>
                <a:gd name="T45" fmla="*/ 128 h 251"/>
                <a:gd name="T46" fmla="*/ 4 w 263"/>
                <a:gd name="T47" fmla="*/ 185 h 251"/>
                <a:gd name="T48" fmla="*/ 18 w 263"/>
                <a:gd name="T49" fmla="*/ 213 h 251"/>
                <a:gd name="T50" fmla="*/ 32 w 263"/>
                <a:gd name="T51" fmla="*/ 230 h 251"/>
                <a:gd name="T52" fmla="*/ 59 w 263"/>
                <a:gd name="T53" fmla="*/ 243 h 251"/>
                <a:gd name="T54" fmla="*/ 57 w 263"/>
                <a:gd name="T55" fmla="*/ 246 h 251"/>
                <a:gd name="T56" fmla="*/ 62 w 263"/>
                <a:gd name="T57" fmla="*/ 246 h 251"/>
                <a:gd name="T58" fmla="*/ 65 w 263"/>
                <a:gd name="T59" fmla="*/ 249 h 251"/>
                <a:gd name="T60" fmla="*/ 70 w 263"/>
                <a:gd name="T61" fmla="*/ 251 h 251"/>
                <a:gd name="T62" fmla="*/ 75 w 263"/>
                <a:gd name="T63" fmla="*/ 243 h 251"/>
                <a:gd name="T64" fmla="*/ 70 w 263"/>
                <a:gd name="T65" fmla="*/ 234 h 251"/>
                <a:gd name="T66" fmla="*/ 67 w 263"/>
                <a:gd name="T67" fmla="*/ 238 h 251"/>
                <a:gd name="T68" fmla="*/ 62 w 263"/>
                <a:gd name="T69" fmla="*/ 234 h 251"/>
                <a:gd name="T70" fmla="*/ 59 w 263"/>
                <a:gd name="T71" fmla="*/ 234 h 251"/>
                <a:gd name="T72" fmla="*/ 42 w 263"/>
                <a:gd name="T73" fmla="*/ 226 h 251"/>
                <a:gd name="T74" fmla="*/ 26 w 263"/>
                <a:gd name="T75" fmla="*/ 210 h 251"/>
                <a:gd name="T76" fmla="*/ 11 w 263"/>
                <a:gd name="T77" fmla="*/ 162 h 251"/>
                <a:gd name="T78" fmla="*/ 9 w 263"/>
                <a:gd name="T79" fmla="*/ 128 h 251"/>
                <a:gd name="T80" fmla="*/ 13 w 263"/>
                <a:gd name="T81" fmla="*/ 95 h 251"/>
                <a:gd name="T82" fmla="*/ 42 w 263"/>
                <a:gd name="T83" fmla="*/ 65 h 251"/>
                <a:gd name="T84" fmla="*/ 45 w 263"/>
                <a:gd name="T85" fmla="*/ 65 h 251"/>
                <a:gd name="T86" fmla="*/ 73 w 263"/>
                <a:gd name="T87" fmla="*/ 85 h 251"/>
                <a:gd name="T88" fmla="*/ 90 w 263"/>
                <a:gd name="T89" fmla="*/ 118 h 251"/>
                <a:gd name="T90" fmla="*/ 100 w 263"/>
                <a:gd name="T91" fmla="*/ 147 h 251"/>
                <a:gd name="T92" fmla="*/ 98 w 263"/>
                <a:gd name="T93" fmla="*/ 220 h 251"/>
                <a:gd name="T94" fmla="*/ 86 w 263"/>
                <a:gd name="T95" fmla="*/ 230 h 251"/>
                <a:gd name="T96" fmla="*/ 78 w 263"/>
                <a:gd name="T97" fmla="*/ 230 h 251"/>
                <a:gd name="T98" fmla="*/ 80 w 263"/>
                <a:gd name="T99" fmla="*/ 239 h 251"/>
                <a:gd name="T100" fmla="*/ 91 w 263"/>
                <a:gd name="T101" fmla="*/ 244 h 251"/>
                <a:gd name="T102" fmla="*/ 95 w 263"/>
                <a:gd name="T103" fmla="*/ 243 h 251"/>
                <a:gd name="T104" fmla="*/ 95 w 263"/>
                <a:gd name="T105" fmla="*/ 234 h 251"/>
                <a:gd name="T106" fmla="*/ 103 w 263"/>
                <a:gd name="T107" fmla="*/ 225 h 251"/>
                <a:gd name="T108" fmla="*/ 109 w 263"/>
                <a:gd name="T109" fmla="*/ 213 h 251"/>
                <a:gd name="T110" fmla="*/ 108 w 263"/>
                <a:gd name="T111" fmla="*/ 144 h 251"/>
                <a:gd name="T112" fmla="*/ 103 w 263"/>
                <a:gd name="T113" fmla="*/ 124 h 251"/>
                <a:gd name="T114" fmla="*/ 83 w 263"/>
                <a:gd name="T115" fmla="*/ 82 h 251"/>
                <a:gd name="T116" fmla="*/ 75 w 263"/>
                <a:gd name="T117" fmla="*/ 74 h 251"/>
                <a:gd name="T118" fmla="*/ 45 w 263"/>
                <a:gd name="T119" fmla="*/ 49 h 251"/>
                <a:gd name="T120" fmla="*/ 47 w 263"/>
                <a:gd name="T121" fmla="*/ 26 h 251"/>
                <a:gd name="T122" fmla="*/ 34 w 263"/>
                <a:gd name="T123" fmla="*/ 8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3" h="251">
                  <a:moveTo>
                    <a:pt x="214" y="195"/>
                  </a:moveTo>
                  <a:lnTo>
                    <a:pt x="214" y="195"/>
                  </a:lnTo>
                  <a:lnTo>
                    <a:pt x="218" y="205"/>
                  </a:lnTo>
                  <a:lnTo>
                    <a:pt x="224" y="215"/>
                  </a:lnTo>
                  <a:lnTo>
                    <a:pt x="229" y="218"/>
                  </a:lnTo>
                  <a:lnTo>
                    <a:pt x="232" y="220"/>
                  </a:lnTo>
                  <a:lnTo>
                    <a:pt x="237" y="221"/>
                  </a:lnTo>
                  <a:lnTo>
                    <a:pt x="242" y="221"/>
                  </a:lnTo>
                  <a:lnTo>
                    <a:pt x="242" y="221"/>
                  </a:lnTo>
                  <a:lnTo>
                    <a:pt x="247" y="221"/>
                  </a:lnTo>
                  <a:lnTo>
                    <a:pt x="252" y="220"/>
                  </a:lnTo>
                  <a:lnTo>
                    <a:pt x="255" y="216"/>
                  </a:lnTo>
                  <a:lnTo>
                    <a:pt x="258" y="211"/>
                  </a:lnTo>
                  <a:lnTo>
                    <a:pt x="262" y="207"/>
                  </a:lnTo>
                  <a:lnTo>
                    <a:pt x="262" y="202"/>
                  </a:lnTo>
                  <a:lnTo>
                    <a:pt x="263" y="197"/>
                  </a:lnTo>
                  <a:lnTo>
                    <a:pt x="262" y="190"/>
                  </a:lnTo>
                  <a:lnTo>
                    <a:pt x="262" y="190"/>
                  </a:lnTo>
                  <a:lnTo>
                    <a:pt x="260" y="184"/>
                  </a:lnTo>
                  <a:lnTo>
                    <a:pt x="257" y="179"/>
                  </a:lnTo>
                  <a:lnTo>
                    <a:pt x="250" y="170"/>
                  </a:lnTo>
                  <a:lnTo>
                    <a:pt x="242" y="166"/>
                  </a:lnTo>
                  <a:lnTo>
                    <a:pt x="237" y="164"/>
                  </a:lnTo>
                  <a:lnTo>
                    <a:pt x="232" y="166"/>
                  </a:lnTo>
                  <a:lnTo>
                    <a:pt x="232" y="166"/>
                  </a:lnTo>
                  <a:lnTo>
                    <a:pt x="229" y="166"/>
                  </a:lnTo>
                  <a:lnTo>
                    <a:pt x="229" y="166"/>
                  </a:lnTo>
                  <a:lnTo>
                    <a:pt x="226" y="156"/>
                  </a:lnTo>
                  <a:lnTo>
                    <a:pt x="226" y="156"/>
                  </a:lnTo>
                  <a:lnTo>
                    <a:pt x="222" y="115"/>
                  </a:lnTo>
                  <a:lnTo>
                    <a:pt x="222" y="115"/>
                  </a:lnTo>
                  <a:lnTo>
                    <a:pt x="222" y="97"/>
                  </a:lnTo>
                  <a:lnTo>
                    <a:pt x="222" y="87"/>
                  </a:lnTo>
                  <a:lnTo>
                    <a:pt x="222" y="79"/>
                  </a:lnTo>
                  <a:lnTo>
                    <a:pt x="222" y="79"/>
                  </a:lnTo>
                  <a:lnTo>
                    <a:pt x="209" y="13"/>
                  </a:lnTo>
                  <a:lnTo>
                    <a:pt x="198" y="5"/>
                  </a:lnTo>
                  <a:lnTo>
                    <a:pt x="198" y="5"/>
                  </a:lnTo>
                  <a:lnTo>
                    <a:pt x="206" y="37"/>
                  </a:lnTo>
                  <a:lnTo>
                    <a:pt x="211" y="65"/>
                  </a:lnTo>
                  <a:lnTo>
                    <a:pt x="213" y="77"/>
                  </a:lnTo>
                  <a:lnTo>
                    <a:pt x="214" y="87"/>
                  </a:lnTo>
                  <a:lnTo>
                    <a:pt x="214" y="87"/>
                  </a:lnTo>
                  <a:lnTo>
                    <a:pt x="213" y="103"/>
                  </a:lnTo>
                  <a:lnTo>
                    <a:pt x="214" y="121"/>
                  </a:lnTo>
                  <a:lnTo>
                    <a:pt x="218" y="143"/>
                  </a:lnTo>
                  <a:lnTo>
                    <a:pt x="222" y="169"/>
                  </a:lnTo>
                  <a:lnTo>
                    <a:pt x="222" y="169"/>
                  </a:lnTo>
                  <a:lnTo>
                    <a:pt x="222" y="169"/>
                  </a:lnTo>
                  <a:lnTo>
                    <a:pt x="218" y="174"/>
                  </a:lnTo>
                  <a:lnTo>
                    <a:pt x="214" y="180"/>
                  </a:lnTo>
                  <a:lnTo>
                    <a:pt x="214" y="187"/>
                  </a:lnTo>
                  <a:lnTo>
                    <a:pt x="214" y="195"/>
                  </a:lnTo>
                  <a:lnTo>
                    <a:pt x="214" y="195"/>
                  </a:lnTo>
                  <a:close/>
                  <a:moveTo>
                    <a:pt x="34" y="8"/>
                  </a:moveTo>
                  <a:lnTo>
                    <a:pt x="34" y="8"/>
                  </a:lnTo>
                  <a:lnTo>
                    <a:pt x="32" y="31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34" y="59"/>
                  </a:lnTo>
                  <a:lnTo>
                    <a:pt x="34" y="62"/>
                  </a:lnTo>
                  <a:lnTo>
                    <a:pt x="34" y="62"/>
                  </a:lnTo>
                  <a:lnTo>
                    <a:pt x="23" y="72"/>
                  </a:lnTo>
                  <a:lnTo>
                    <a:pt x="13" y="80"/>
                  </a:lnTo>
                  <a:lnTo>
                    <a:pt x="4" y="90"/>
                  </a:lnTo>
                  <a:lnTo>
                    <a:pt x="4" y="90"/>
                  </a:lnTo>
                  <a:lnTo>
                    <a:pt x="3" y="98"/>
                  </a:lnTo>
                  <a:lnTo>
                    <a:pt x="0" y="111"/>
                  </a:lnTo>
                  <a:lnTo>
                    <a:pt x="0" y="128"/>
                  </a:lnTo>
                  <a:lnTo>
                    <a:pt x="0" y="147"/>
                  </a:lnTo>
                  <a:lnTo>
                    <a:pt x="1" y="167"/>
                  </a:lnTo>
                  <a:lnTo>
                    <a:pt x="4" y="185"/>
                  </a:lnTo>
                  <a:lnTo>
                    <a:pt x="9" y="202"/>
                  </a:lnTo>
                  <a:lnTo>
                    <a:pt x="13" y="208"/>
                  </a:lnTo>
                  <a:lnTo>
                    <a:pt x="18" y="213"/>
                  </a:lnTo>
                  <a:lnTo>
                    <a:pt x="18" y="213"/>
                  </a:lnTo>
                  <a:lnTo>
                    <a:pt x="26" y="223"/>
                  </a:lnTo>
                  <a:lnTo>
                    <a:pt x="32" y="230"/>
                  </a:lnTo>
                  <a:lnTo>
                    <a:pt x="45" y="238"/>
                  </a:lnTo>
                  <a:lnTo>
                    <a:pt x="55" y="241"/>
                  </a:lnTo>
                  <a:lnTo>
                    <a:pt x="59" y="243"/>
                  </a:lnTo>
                  <a:lnTo>
                    <a:pt x="59" y="243"/>
                  </a:lnTo>
                  <a:lnTo>
                    <a:pt x="57" y="244"/>
                  </a:lnTo>
                  <a:lnTo>
                    <a:pt x="57" y="246"/>
                  </a:lnTo>
                  <a:lnTo>
                    <a:pt x="59" y="246"/>
                  </a:lnTo>
                  <a:lnTo>
                    <a:pt x="59" y="246"/>
                  </a:lnTo>
                  <a:lnTo>
                    <a:pt x="62" y="246"/>
                  </a:lnTo>
                  <a:lnTo>
                    <a:pt x="62" y="246"/>
                  </a:lnTo>
                  <a:lnTo>
                    <a:pt x="62" y="246"/>
                  </a:lnTo>
                  <a:lnTo>
                    <a:pt x="65" y="249"/>
                  </a:lnTo>
                  <a:lnTo>
                    <a:pt x="68" y="251"/>
                  </a:lnTo>
                  <a:lnTo>
                    <a:pt x="70" y="251"/>
                  </a:lnTo>
                  <a:lnTo>
                    <a:pt x="70" y="251"/>
                  </a:lnTo>
                  <a:lnTo>
                    <a:pt x="73" y="248"/>
                  </a:lnTo>
                  <a:lnTo>
                    <a:pt x="75" y="243"/>
                  </a:lnTo>
                  <a:lnTo>
                    <a:pt x="75" y="243"/>
                  </a:lnTo>
                  <a:lnTo>
                    <a:pt x="73" y="236"/>
                  </a:lnTo>
                  <a:lnTo>
                    <a:pt x="72" y="234"/>
                  </a:lnTo>
                  <a:lnTo>
                    <a:pt x="70" y="234"/>
                  </a:lnTo>
                  <a:lnTo>
                    <a:pt x="70" y="234"/>
                  </a:lnTo>
                  <a:lnTo>
                    <a:pt x="67" y="236"/>
                  </a:lnTo>
                  <a:lnTo>
                    <a:pt x="67" y="238"/>
                  </a:lnTo>
                  <a:lnTo>
                    <a:pt x="67" y="238"/>
                  </a:lnTo>
                  <a:lnTo>
                    <a:pt x="65" y="238"/>
                  </a:lnTo>
                  <a:lnTo>
                    <a:pt x="62" y="234"/>
                  </a:lnTo>
                  <a:lnTo>
                    <a:pt x="62" y="234"/>
                  </a:lnTo>
                  <a:lnTo>
                    <a:pt x="59" y="234"/>
                  </a:lnTo>
                  <a:lnTo>
                    <a:pt x="59" y="234"/>
                  </a:lnTo>
                  <a:lnTo>
                    <a:pt x="54" y="234"/>
                  </a:lnTo>
                  <a:lnTo>
                    <a:pt x="54" y="234"/>
                  </a:lnTo>
                  <a:lnTo>
                    <a:pt x="42" y="226"/>
                  </a:lnTo>
                  <a:lnTo>
                    <a:pt x="32" y="218"/>
                  </a:lnTo>
                  <a:lnTo>
                    <a:pt x="26" y="210"/>
                  </a:lnTo>
                  <a:lnTo>
                    <a:pt x="26" y="210"/>
                  </a:lnTo>
                  <a:lnTo>
                    <a:pt x="19" y="198"/>
                  </a:lnTo>
                  <a:lnTo>
                    <a:pt x="14" y="182"/>
                  </a:lnTo>
                  <a:lnTo>
                    <a:pt x="11" y="162"/>
                  </a:lnTo>
                  <a:lnTo>
                    <a:pt x="9" y="144"/>
                  </a:lnTo>
                  <a:lnTo>
                    <a:pt x="9" y="144"/>
                  </a:lnTo>
                  <a:lnTo>
                    <a:pt x="9" y="128"/>
                  </a:lnTo>
                  <a:lnTo>
                    <a:pt x="9" y="113"/>
                  </a:lnTo>
                  <a:lnTo>
                    <a:pt x="13" y="95"/>
                  </a:lnTo>
                  <a:lnTo>
                    <a:pt x="13" y="95"/>
                  </a:lnTo>
                  <a:lnTo>
                    <a:pt x="18" y="87"/>
                  </a:lnTo>
                  <a:lnTo>
                    <a:pt x="27" y="77"/>
                  </a:lnTo>
                  <a:lnTo>
                    <a:pt x="42" y="65"/>
                  </a:lnTo>
                  <a:lnTo>
                    <a:pt x="42" y="65"/>
                  </a:lnTo>
                  <a:lnTo>
                    <a:pt x="45" y="65"/>
                  </a:lnTo>
                  <a:lnTo>
                    <a:pt x="45" y="65"/>
                  </a:lnTo>
                  <a:lnTo>
                    <a:pt x="52" y="69"/>
                  </a:lnTo>
                  <a:lnTo>
                    <a:pt x="62" y="77"/>
                  </a:lnTo>
                  <a:lnTo>
                    <a:pt x="73" y="85"/>
                  </a:lnTo>
                  <a:lnTo>
                    <a:pt x="78" y="90"/>
                  </a:lnTo>
                  <a:lnTo>
                    <a:pt x="78" y="90"/>
                  </a:lnTo>
                  <a:lnTo>
                    <a:pt x="90" y="118"/>
                  </a:lnTo>
                  <a:lnTo>
                    <a:pt x="96" y="136"/>
                  </a:lnTo>
                  <a:lnTo>
                    <a:pt x="100" y="147"/>
                  </a:lnTo>
                  <a:lnTo>
                    <a:pt x="100" y="147"/>
                  </a:lnTo>
                  <a:lnTo>
                    <a:pt x="100" y="213"/>
                  </a:lnTo>
                  <a:lnTo>
                    <a:pt x="100" y="213"/>
                  </a:lnTo>
                  <a:lnTo>
                    <a:pt x="98" y="220"/>
                  </a:lnTo>
                  <a:lnTo>
                    <a:pt x="93" y="225"/>
                  </a:lnTo>
                  <a:lnTo>
                    <a:pt x="86" y="230"/>
                  </a:lnTo>
                  <a:lnTo>
                    <a:pt x="86" y="230"/>
                  </a:lnTo>
                  <a:lnTo>
                    <a:pt x="83" y="230"/>
                  </a:lnTo>
                  <a:lnTo>
                    <a:pt x="80" y="230"/>
                  </a:lnTo>
                  <a:lnTo>
                    <a:pt x="78" y="230"/>
                  </a:lnTo>
                  <a:lnTo>
                    <a:pt x="78" y="230"/>
                  </a:lnTo>
                  <a:lnTo>
                    <a:pt x="78" y="236"/>
                  </a:lnTo>
                  <a:lnTo>
                    <a:pt x="80" y="239"/>
                  </a:lnTo>
                  <a:lnTo>
                    <a:pt x="83" y="243"/>
                  </a:lnTo>
                  <a:lnTo>
                    <a:pt x="83" y="243"/>
                  </a:lnTo>
                  <a:lnTo>
                    <a:pt x="91" y="244"/>
                  </a:lnTo>
                  <a:lnTo>
                    <a:pt x="93" y="244"/>
                  </a:lnTo>
                  <a:lnTo>
                    <a:pt x="95" y="243"/>
                  </a:lnTo>
                  <a:lnTo>
                    <a:pt x="95" y="243"/>
                  </a:lnTo>
                  <a:lnTo>
                    <a:pt x="95" y="239"/>
                  </a:lnTo>
                  <a:lnTo>
                    <a:pt x="95" y="236"/>
                  </a:lnTo>
                  <a:lnTo>
                    <a:pt x="95" y="234"/>
                  </a:lnTo>
                  <a:lnTo>
                    <a:pt x="95" y="234"/>
                  </a:lnTo>
                  <a:lnTo>
                    <a:pt x="100" y="230"/>
                  </a:lnTo>
                  <a:lnTo>
                    <a:pt x="103" y="225"/>
                  </a:lnTo>
                  <a:lnTo>
                    <a:pt x="108" y="218"/>
                  </a:lnTo>
                  <a:lnTo>
                    <a:pt x="108" y="218"/>
                  </a:lnTo>
                  <a:lnTo>
                    <a:pt x="109" y="213"/>
                  </a:lnTo>
                  <a:lnTo>
                    <a:pt x="109" y="205"/>
                  </a:lnTo>
                  <a:lnTo>
                    <a:pt x="109" y="187"/>
                  </a:lnTo>
                  <a:lnTo>
                    <a:pt x="108" y="144"/>
                  </a:lnTo>
                  <a:lnTo>
                    <a:pt x="108" y="144"/>
                  </a:lnTo>
                  <a:lnTo>
                    <a:pt x="106" y="134"/>
                  </a:lnTo>
                  <a:lnTo>
                    <a:pt x="103" y="124"/>
                  </a:lnTo>
                  <a:lnTo>
                    <a:pt x="96" y="108"/>
                  </a:lnTo>
                  <a:lnTo>
                    <a:pt x="88" y="93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0" y="79"/>
                  </a:lnTo>
                  <a:lnTo>
                    <a:pt x="75" y="74"/>
                  </a:lnTo>
                  <a:lnTo>
                    <a:pt x="63" y="65"/>
                  </a:lnTo>
                  <a:lnTo>
                    <a:pt x="45" y="57"/>
                  </a:lnTo>
                  <a:lnTo>
                    <a:pt x="45" y="49"/>
                  </a:lnTo>
                  <a:lnTo>
                    <a:pt x="50" y="49"/>
                  </a:lnTo>
                  <a:lnTo>
                    <a:pt x="50" y="49"/>
                  </a:lnTo>
                  <a:lnTo>
                    <a:pt x="47" y="26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34" y="8"/>
                  </a:lnTo>
                  <a:lnTo>
                    <a:pt x="34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22C590AD-6872-493C-8E09-B21D1AFF03C2}"/>
              </a:ext>
            </a:extLst>
          </p:cNvPr>
          <p:cNvSpPr txBox="1"/>
          <p:nvPr/>
        </p:nvSpPr>
        <p:spPr>
          <a:xfrm>
            <a:off x="276046" y="232912"/>
            <a:ext cx="6340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ドクター、お医者さん（男性）のシルエット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0980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2891FFB7-6C6C-4963-BCD6-8CF6A4EC3A68}"/>
              </a:ext>
            </a:extLst>
          </p:cNvPr>
          <p:cNvGrpSpPr/>
          <p:nvPr/>
        </p:nvGrpSpPr>
        <p:grpSpPr>
          <a:xfrm>
            <a:off x="3728085" y="1312863"/>
            <a:ext cx="2562225" cy="1946275"/>
            <a:chOff x="6410325" y="96838"/>
            <a:chExt cx="2562225" cy="1946275"/>
          </a:xfrm>
        </p:grpSpPr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7CAFFBE4-FDDD-4D2A-A592-330EDC9557C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4938" y="1397000"/>
              <a:ext cx="500063" cy="593725"/>
            </a:xfrm>
            <a:custGeom>
              <a:avLst/>
              <a:gdLst>
                <a:gd name="T0" fmla="*/ 35 w 315"/>
                <a:gd name="T1" fmla="*/ 0 h 374"/>
                <a:gd name="T2" fmla="*/ 15 w 315"/>
                <a:gd name="T3" fmla="*/ 5 h 374"/>
                <a:gd name="T4" fmla="*/ 4 w 315"/>
                <a:gd name="T5" fmla="*/ 16 h 374"/>
                <a:gd name="T6" fmla="*/ 0 w 315"/>
                <a:gd name="T7" fmla="*/ 28 h 374"/>
                <a:gd name="T8" fmla="*/ 0 w 315"/>
                <a:gd name="T9" fmla="*/ 79 h 374"/>
                <a:gd name="T10" fmla="*/ 25 w 315"/>
                <a:gd name="T11" fmla="*/ 79 h 374"/>
                <a:gd name="T12" fmla="*/ 144 w 315"/>
                <a:gd name="T13" fmla="*/ 79 h 374"/>
                <a:gd name="T14" fmla="*/ 136 w 315"/>
                <a:gd name="T15" fmla="*/ 198 h 374"/>
                <a:gd name="T16" fmla="*/ 0 w 315"/>
                <a:gd name="T17" fmla="*/ 305 h 374"/>
                <a:gd name="T18" fmla="*/ 7 w 315"/>
                <a:gd name="T19" fmla="*/ 333 h 374"/>
                <a:gd name="T20" fmla="*/ 2 w 315"/>
                <a:gd name="T21" fmla="*/ 340 h 374"/>
                <a:gd name="T22" fmla="*/ 0 w 315"/>
                <a:gd name="T23" fmla="*/ 349 h 374"/>
                <a:gd name="T24" fmla="*/ 0 w 315"/>
                <a:gd name="T25" fmla="*/ 354 h 374"/>
                <a:gd name="T26" fmla="*/ 7 w 315"/>
                <a:gd name="T27" fmla="*/ 367 h 374"/>
                <a:gd name="T28" fmla="*/ 20 w 315"/>
                <a:gd name="T29" fmla="*/ 374 h 374"/>
                <a:gd name="T30" fmla="*/ 25 w 315"/>
                <a:gd name="T31" fmla="*/ 374 h 374"/>
                <a:gd name="T32" fmla="*/ 35 w 315"/>
                <a:gd name="T33" fmla="*/ 372 h 374"/>
                <a:gd name="T34" fmla="*/ 48 w 315"/>
                <a:gd name="T35" fmla="*/ 359 h 374"/>
                <a:gd name="T36" fmla="*/ 49 w 315"/>
                <a:gd name="T37" fmla="*/ 349 h 374"/>
                <a:gd name="T38" fmla="*/ 49 w 315"/>
                <a:gd name="T39" fmla="*/ 344 h 374"/>
                <a:gd name="T40" fmla="*/ 41 w 315"/>
                <a:gd name="T41" fmla="*/ 333 h 374"/>
                <a:gd name="T42" fmla="*/ 133 w 315"/>
                <a:gd name="T43" fmla="*/ 333 h 374"/>
                <a:gd name="T44" fmla="*/ 126 w 315"/>
                <a:gd name="T45" fmla="*/ 349 h 374"/>
                <a:gd name="T46" fmla="*/ 128 w 315"/>
                <a:gd name="T47" fmla="*/ 359 h 374"/>
                <a:gd name="T48" fmla="*/ 140 w 315"/>
                <a:gd name="T49" fmla="*/ 372 h 374"/>
                <a:gd name="T50" fmla="*/ 148 w 315"/>
                <a:gd name="T51" fmla="*/ 374 h 374"/>
                <a:gd name="T52" fmla="*/ 154 w 315"/>
                <a:gd name="T53" fmla="*/ 372 h 374"/>
                <a:gd name="T54" fmla="*/ 166 w 315"/>
                <a:gd name="T55" fmla="*/ 362 h 374"/>
                <a:gd name="T56" fmla="*/ 167 w 315"/>
                <a:gd name="T57" fmla="*/ 354 h 374"/>
                <a:gd name="T58" fmla="*/ 182 w 315"/>
                <a:gd name="T59" fmla="*/ 361 h 374"/>
                <a:gd name="T60" fmla="*/ 187 w 315"/>
                <a:gd name="T61" fmla="*/ 359 h 374"/>
                <a:gd name="T62" fmla="*/ 197 w 315"/>
                <a:gd name="T63" fmla="*/ 353 h 374"/>
                <a:gd name="T64" fmla="*/ 203 w 315"/>
                <a:gd name="T65" fmla="*/ 336 h 374"/>
                <a:gd name="T66" fmla="*/ 203 w 315"/>
                <a:gd name="T67" fmla="*/ 333 h 374"/>
                <a:gd name="T68" fmla="*/ 274 w 315"/>
                <a:gd name="T69" fmla="*/ 333 h 374"/>
                <a:gd name="T70" fmla="*/ 266 w 315"/>
                <a:gd name="T71" fmla="*/ 344 h 374"/>
                <a:gd name="T72" fmla="*/ 266 w 315"/>
                <a:gd name="T73" fmla="*/ 349 h 374"/>
                <a:gd name="T74" fmla="*/ 267 w 315"/>
                <a:gd name="T75" fmla="*/ 359 h 374"/>
                <a:gd name="T76" fmla="*/ 281 w 315"/>
                <a:gd name="T77" fmla="*/ 372 h 374"/>
                <a:gd name="T78" fmla="*/ 290 w 315"/>
                <a:gd name="T79" fmla="*/ 374 h 374"/>
                <a:gd name="T80" fmla="*/ 295 w 315"/>
                <a:gd name="T81" fmla="*/ 374 h 374"/>
                <a:gd name="T82" fmla="*/ 308 w 315"/>
                <a:gd name="T83" fmla="*/ 367 h 374"/>
                <a:gd name="T84" fmla="*/ 315 w 315"/>
                <a:gd name="T85" fmla="*/ 354 h 374"/>
                <a:gd name="T86" fmla="*/ 315 w 315"/>
                <a:gd name="T87" fmla="*/ 349 h 374"/>
                <a:gd name="T88" fmla="*/ 313 w 315"/>
                <a:gd name="T89" fmla="*/ 340 h 374"/>
                <a:gd name="T90" fmla="*/ 315 w 315"/>
                <a:gd name="T91" fmla="*/ 333 h 374"/>
                <a:gd name="T92" fmla="*/ 185 w 315"/>
                <a:gd name="T93" fmla="*/ 289 h 374"/>
                <a:gd name="T94" fmla="*/ 177 w 315"/>
                <a:gd name="T95" fmla="*/ 198 h 374"/>
                <a:gd name="T96" fmla="*/ 281 w 315"/>
                <a:gd name="T97" fmla="*/ 79 h 374"/>
                <a:gd name="T98" fmla="*/ 290 w 315"/>
                <a:gd name="T99" fmla="*/ 79 h 374"/>
                <a:gd name="T100" fmla="*/ 315 w 315"/>
                <a:gd name="T101" fmla="*/ 51 h 374"/>
                <a:gd name="T102" fmla="*/ 315 w 315"/>
                <a:gd name="T103" fmla="*/ 16 h 374"/>
                <a:gd name="T104" fmla="*/ 312 w 315"/>
                <a:gd name="T105" fmla="*/ 16 h 374"/>
                <a:gd name="T106" fmla="*/ 300 w 315"/>
                <a:gd name="T107" fmla="*/ 5 h 374"/>
                <a:gd name="T108" fmla="*/ 281 w 315"/>
                <a:gd name="T109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5" h="374">
                  <a:moveTo>
                    <a:pt x="35" y="0"/>
                  </a:moveTo>
                  <a:lnTo>
                    <a:pt x="35" y="0"/>
                  </a:lnTo>
                  <a:lnTo>
                    <a:pt x="25" y="1"/>
                  </a:lnTo>
                  <a:lnTo>
                    <a:pt x="15" y="5"/>
                  </a:lnTo>
                  <a:lnTo>
                    <a:pt x="8" y="10"/>
                  </a:lnTo>
                  <a:lnTo>
                    <a:pt x="4" y="16"/>
                  </a:lnTo>
                  <a:lnTo>
                    <a:pt x="0" y="16"/>
                  </a:lnTo>
                  <a:lnTo>
                    <a:pt x="0" y="28"/>
                  </a:lnTo>
                  <a:lnTo>
                    <a:pt x="0" y="51"/>
                  </a:lnTo>
                  <a:lnTo>
                    <a:pt x="0" y="79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5" y="79"/>
                  </a:lnTo>
                  <a:lnTo>
                    <a:pt x="144" y="79"/>
                  </a:lnTo>
                  <a:lnTo>
                    <a:pt x="144" y="198"/>
                  </a:lnTo>
                  <a:lnTo>
                    <a:pt x="136" y="198"/>
                  </a:lnTo>
                  <a:lnTo>
                    <a:pt x="136" y="287"/>
                  </a:lnTo>
                  <a:lnTo>
                    <a:pt x="0" y="305"/>
                  </a:lnTo>
                  <a:lnTo>
                    <a:pt x="0" y="333"/>
                  </a:lnTo>
                  <a:lnTo>
                    <a:pt x="7" y="333"/>
                  </a:lnTo>
                  <a:lnTo>
                    <a:pt x="7" y="333"/>
                  </a:lnTo>
                  <a:lnTo>
                    <a:pt x="2" y="340"/>
                  </a:lnTo>
                  <a:lnTo>
                    <a:pt x="0" y="344"/>
                  </a:lnTo>
                  <a:lnTo>
                    <a:pt x="0" y="349"/>
                  </a:lnTo>
                  <a:lnTo>
                    <a:pt x="0" y="349"/>
                  </a:lnTo>
                  <a:lnTo>
                    <a:pt x="0" y="354"/>
                  </a:lnTo>
                  <a:lnTo>
                    <a:pt x="2" y="359"/>
                  </a:lnTo>
                  <a:lnTo>
                    <a:pt x="7" y="367"/>
                  </a:lnTo>
                  <a:lnTo>
                    <a:pt x="15" y="372"/>
                  </a:lnTo>
                  <a:lnTo>
                    <a:pt x="20" y="374"/>
                  </a:lnTo>
                  <a:lnTo>
                    <a:pt x="25" y="374"/>
                  </a:lnTo>
                  <a:lnTo>
                    <a:pt x="25" y="374"/>
                  </a:lnTo>
                  <a:lnTo>
                    <a:pt x="30" y="374"/>
                  </a:lnTo>
                  <a:lnTo>
                    <a:pt x="35" y="372"/>
                  </a:lnTo>
                  <a:lnTo>
                    <a:pt x="43" y="367"/>
                  </a:lnTo>
                  <a:lnTo>
                    <a:pt x="48" y="359"/>
                  </a:lnTo>
                  <a:lnTo>
                    <a:pt x="49" y="354"/>
                  </a:lnTo>
                  <a:lnTo>
                    <a:pt x="49" y="349"/>
                  </a:lnTo>
                  <a:lnTo>
                    <a:pt x="49" y="349"/>
                  </a:lnTo>
                  <a:lnTo>
                    <a:pt x="49" y="344"/>
                  </a:lnTo>
                  <a:lnTo>
                    <a:pt x="48" y="340"/>
                  </a:lnTo>
                  <a:lnTo>
                    <a:pt x="41" y="333"/>
                  </a:lnTo>
                  <a:lnTo>
                    <a:pt x="133" y="333"/>
                  </a:lnTo>
                  <a:lnTo>
                    <a:pt x="133" y="333"/>
                  </a:lnTo>
                  <a:lnTo>
                    <a:pt x="128" y="340"/>
                  </a:lnTo>
                  <a:lnTo>
                    <a:pt x="126" y="349"/>
                  </a:lnTo>
                  <a:lnTo>
                    <a:pt x="126" y="349"/>
                  </a:lnTo>
                  <a:lnTo>
                    <a:pt x="128" y="359"/>
                  </a:lnTo>
                  <a:lnTo>
                    <a:pt x="133" y="367"/>
                  </a:lnTo>
                  <a:lnTo>
                    <a:pt x="140" y="372"/>
                  </a:lnTo>
                  <a:lnTo>
                    <a:pt x="143" y="374"/>
                  </a:lnTo>
                  <a:lnTo>
                    <a:pt x="148" y="374"/>
                  </a:lnTo>
                  <a:lnTo>
                    <a:pt x="148" y="374"/>
                  </a:lnTo>
                  <a:lnTo>
                    <a:pt x="154" y="372"/>
                  </a:lnTo>
                  <a:lnTo>
                    <a:pt x="161" y="367"/>
                  </a:lnTo>
                  <a:lnTo>
                    <a:pt x="166" y="362"/>
                  </a:lnTo>
                  <a:lnTo>
                    <a:pt x="167" y="354"/>
                  </a:lnTo>
                  <a:lnTo>
                    <a:pt x="167" y="354"/>
                  </a:lnTo>
                  <a:lnTo>
                    <a:pt x="174" y="359"/>
                  </a:lnTo>
                  <a:lnTo>
                    <a:pt x="182" y="361"/>
                  </a:lnTo>
                  <a:lnTo>
                    <a:pt x="182" y="361"/>
                  </a:lnTo>
                  <a:lnTo>
                    <a:pt x="187" y="359"/>
                  </a:lnTo>
                  <a:lnTo>
                    <a:pt x="190" y="358"/>
                  </a:lnTo>
                  <a:lnTo>
                    <a:pt x="197" y="353"/>
                  </a:lnTo>
                  <a:lnTo>
                    <a:pt x="202" y="346"/>
                  </a:lnTo>
                  <a:lnTo>
                    <a:pt x="203" y="336"/>
                  </a:lnTo>
                  <a:lnTo>
                    <a:pt x="203" y="336"/>
                  </a:lnTo>
                  <a:lnTo>
                    <a:pt x="203" y="333"/>
                  </a:lnTo>
                  <a:lnTo>
                    <a:pt x="274" y="333"/>
                  </a:lnTo>
                  <a:lnTo>
                    <a:pt x="274" y="333"/>
                  </a:lnTo>
                  <a:lnTo>
                    <a:pt x="267" y="340"/>
                  </a:lnTo>
                  <a:lnTo>
                    <a:pt x="266" y="344"/>
                  </a:lnTo>
                  <a:lnTo>
                    <a:pt x="266" y="349"/>
                  </a:lnTo>
                  <a:lnTo>
                    <a:pt x="266" y="349"/>
                  </a:lnTo>
                  <a:lnTo>
                    <a:pt x="266" y="354"/>
                  </a:lnTo>
                  <a:lnTo>
                    <a:pt x="267" y="359"/>
                  </a:lnTo>
                  <a:lnTo>
                    <a:pt x="272" y="367"/>
                  </a:lnTo>
                  <a:lnTo>
                    <a:pt x="281" y="372"/>
                  </a:lnTo>
                  <a:lnTo>
                    <a:pt x="285" y="374"/>
                  </a:lnTo>
                  <a:lnTo>
                    <a:pt x="290" y="374"/>
                  </a:lnTo>
                  <a:lnTo>
                    <a:pt x="290" y="374"/>
                  </a:lnTo>
                  <a:lnTo>
                    <a:pt x="295" y="374"/>
                  </a:lnTo>
                  <a:lnTo>
                    <a:pt x="300" y="372"/>
                  </a:lnTo>
                  <a:lnTo>
                    <a:pt x="308" y="367"/>
                  </a:lnTo>
                  <a:lnTo>
                    <a:pt x="313" y="359"/>
                  </a:lnTo>
                  <a:lnTo>
                    <a:pt x="315" y="354"/>
                  </a:lnTo>
                  <a:lnTo>
                    <a:pt x="315" y="349"/>
                  </a:lnTo>
                  <a:lnTo>
                    <a:pt x="315" y="349"/>
                  </a:lnTo>
                  <a:lnTo>
                    <a:pt x="315" y="344"/>
                  </a:lnTo>
                  <a:lnTo>
                    <a:pt x="313" y="340"/>
                  </a:lnTo>
                  <a:lnTo>
                    <a:pt x="308" y="333"/>
                  </a:lnTo>
                  <a:lnTo>
                    <a:pt x="315" y="333"/>
                  </a:lnTo>
                  <a:lnTo>
                    <a:pt x="315" y="305"/>
                  </a:lnTo>
                  <a:lnTo>
                    <a:pt x="185" y="289"/>
                  </a:lnTo>
                  <a:lnTo>
                    <a:pt x="185" y="198"/>
                  </a:lnTo>
                  <a:lnTo>
                    <a:pt x="177" y="198"/>
                  </a:lnTo>
                  <a:lnTo>
                    <a:pt x="177" y="79"/>
                  </a:lnTo>
                  <a:lnTo>
                    <a:pt x="281" y="79"/>
                  </a:lnTo>
                  <a:lnTo>
                    <a:pt x="281" y="79"/>
                  </a:lnTo>
                  <a:lnTo>
                    <a:pt x="290" y="79"/>
                  </a:lnTo>
                  <a:lnTo>
                    <a:pt x="315" y="79"/>
                  </a:lnTo>
                  <a:lnTo>
                    <a:pt x="315" y="51"/>
                  </a:lnTo>
                  <a:lnTo>
                    <a:pt x="315" y="28"/>
                  </a:lnTo>
                  <a:lnTo>
                    <a:pt x="315" y="16"/>
                  </a:lnTo>
                  <a:lnTo>
                    <a:pt x="312" y="16"/>
                  </a:lnTo>
                  <a:lnTo>
                    <a:pt x="312" y="16"/>
                  </a:lnTo>
                  <a:lnTo>
                    <a:pt x="307" y="10"/>
                  </a:lnTo>
                  <a:lnTo>
                    <a:pt x="300" y="5"/>
                  </a:lnTo>
                  <a:lnTo>
                    <a:pt x="290" y="1"/>
                  </a:lnTo>
                  <a:lnTo>
                    <a:pt x="281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BF541597-3E73-4787-8802-0808A88CEF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10325" y="96838"/>
              <a:ext cx="1262063" cy="1925638"/>
            </a:xfrm>
            <a:custGeom>
              <a:avLst/>
              <a:gdLst>
                <a:gd name="T0" fmla="*/ 219 w 795"/>
                <a:gd name="T1" fmla="*/ 131 h 1213"/>
                <a:gd name="T2" fmla="*/ 155 w 795"/>
                <a:gd name="T3" fmla="*/ 151 h 1213"/>
                <a:gd name="T4" fmla="*/ 46 w 795"/>
                <a:gd name="T5" fmla="*/ 289 h 1213"/>
                <a:gd name="T6" fmla="*/ 6 w 795"/>
                <a:gd name="T7" fmla="*/ 372 h 1213"/>
                <a:gd name="T8" fmla="*/ 6 w 795"/>
                <a:gd name="T9" fmla="*/ 600 h 1213"/>
                <a:gd name="T10" fmla="*/ 19 w 795"/>
                <a:gd name="T11" fmla="*/ 724 h 1213"/>
                <a:gd name="T12" fmla="*/ 34 w 795"/>
                <a:gd name="T13" fmla="*/ 796 h 1213"/>
                <a:gd name="T14" fmla="*/ 103 w 795"/>
                <a:gd name="T15" fmla="*/ 842 h 1213"/>
                <a:gd name="T16" fmla="*/ 275 w 795"/>
                <a:gd name="T17" fmla="*/ 850 h 1213"/>
                <a:gd name="T18" fmla="*/ 387 w 795"/>
                <a:gd name="T19" fmla="*/ 965 h 1213"/>
                <a:gd name="T20" fmla="*/ 398 w 795"/>
                <a:gd name="T21" fmla="*/ 1067 h 1213"/>
                <a:gd name="T22" fmla="*/ 390 w 795"/>
                <a:gd name="T23" fmla="*/ 1101 h 1213"/>
                <a:gd name="T24" fmla="*/ 380 w 795"/>
                <a:gd name="T25" fmla="*/ 1170 h 1213"/>
                <a:gd name="T26" fmla="*/ 395 w 795"/>
                <a:gd name="T27" fmla="*/ 1206 h 1213"/>
                <a:gd name="T28" fmla="*/ 454 w 795"/>
                <a:gd name="T29" fmla="*/ 1196 h 1213"/>
                <a:gd name="T30" fmla="*/ 549 w 795"/>
                <a:gd name="T31" fmla="*/ 1211 h 1213"/>
                <a:gd name="T32" fmla="*/ 627 w 795"/>
                <a:gd name="T33" fmla="*/ 1193 h 1213"/>
                <a:gd name="T34" fmla="*/ 721 w 795"/>
                <a:gd name="T35" fmla="*/ 1181 h 1213"/>
                <a:gd name="T36" fmla="*/ 749 w 795"/>
                <a:gd name="T37" fmla="*/ 1145 h 1213"/>
                <a:gd name="T38" fmla="*/ 698 w 795"/>
                <a:gd name="T39" fmla="*/ 1134 h 1213"/>
                <a:gd name="T40" fmla="*/ 631 w 795"/>
                <a:gd name="T41" fmla="*/ 1098 h 1213"/>
                <a:gd name="T42" fmla="*/ 644 w 795"/>
                <a:gd name="T43" fmla="*/ 1049 h 1213"/>
                <a:gd name="T44" fmla="*/ 632 w 795"/>
                <a:gd name="T45" fmla="*/ 940 h 1213"/>
                <a:gd name="T46" fmla="*/ 652 w 795"/>
                <a:gd name="T47" fmla="*/ 743 h 1213"/>
                <a:gd name="T48" fmla="*/ 634 w 795"/>
                <a:gd name="T49" fmla="*/ 671 h 1213"/>
                <a:gd name="T50" fmla="*/ 736 w 795"/>
                <a:gd name="T51" fmla="*/ 630 h 1213"/>
                <a:gd name="T52" fmla="*/ 795 w 795"/>
                <a:gd name="T53" fmla="*/ 536 h 1213"/>
                <a:gd name="T54" fmla="*/ 701 w 795"/>
                <a:gd name="T55" fmla="*/ 555 h 1213"/>
                <a:gd name="T56" fmla="*/ 611 w 795"/>
                <a:gd name="T57" fmla="*/ 550 h 1213"/>
                <a:gd name="T58" fmla="*/ 509 w 795"/>
                <a:gd name="T59" fmla="*/ 559 h 1213"/>
                <a:gd name="T60" fmla="*/ 491 w 795"/>
                <a:gd name="T61" fmla="*/ 536 h 1213"/>
                <a:gd name="T62" fmla="*/ 450 w 795"/>
                <a:gd name="T63" fmla="*/ 525 h 1213"/>
                <a:gd name="T64" fmla="*/ 434 w 795"/>
                <a:gd name="T65" fmla="*/ 499 h 1213"/>
                <a:gd name="T66" fmla="*/ 378 w 795"/>
                <a:gd name="T67" fmla="*/ 468 h 1213"/>
                <a:gd name="T68" fmla="*/ 367 w 795"/>
                <a:gd name="T69" fmla="*/ 422 h 1213"/>
                <a:gd name="T70" fmla="*/ 380 w 795"/>
                <a:gd name="T71" fmla="*/ 425 h 1213"/>
                <a:gd name="T72" fmla="*/ 388 w 795"/>
                <a:gd name="T73" fmla="*/ 385 h 1213"/>
                <a:gd name="T74" fmla="*/ 382 w 795"/>
                <a:gd name="T75" fmla="*/ 372 h 1213"/>
                <a:gd name="T76" fmla="*/ 382 w 795"/>
                <a:gd name="T77" fmla="*/ 300 h 1213"/>
                <a:gd name="T78" fmla="*/ 367 w 795"/>
                <a:gd name="T79" fmla="*/ 239 h 1213"/>
                <a:gd name="T80" fmla="*/ 401 w 795"/>
                <a:gd name="T81" fmla="*/ 246 h 1213"/>
                <a:gd name="T82" fmla="*/ 442 w 795"/>
                <a:gd name="T83" fmla="*/ 230 h 1213"/>
                <a:gd name="T84" fmla="*/ 460 w 795"/>
                <a:gd name="T85" fmla="*/ 193 h 1213"/>
                <a:gd name="T86" fmla="*/ 491 w 795"/>
                <a:gd name="T87" fmla="*/ 144 h 1213"/>
                <a:gd name="T88" fmla="*/ 491 w 795"/>
                <a:gd name="T89" fmla="*/ 74 h 1213"/>
                <a:gd name="T90" fmla="*/ 434 w 795"/>
                <a:gd name="T91" fmla="*/ 8 h 1213"/>
                <a:gd name="T92" fmla="*/ 354 w 795"/>
                <a:gd name="T93" fmla="*/ 10 h 1213"/>
                <a:gd name="T94" fmla="*/ 300 w 795"/>
                <a:gd name="T95" fmla="*/ 52 h 1213"/>
                <a:gd name="T96" fmla="*/ 270 w 795"/>
                <a:gd name="T97" fmla="*/ 79 h 1213"/>
                <a:gd name="T98" fmla="*/ 234 w 795"/>
                <a:gd name="T99" fmla="*/ 103 h 1213"/>
                <a:gd name="T100" fmla="*/ 264 w 795"/>
                <a:gd name="T101" fmla="*/ 115 h 1213"/>
                <a:gd name="T102" fmla="*/ 364 w 795"/>
                <a:gd name="T103" fmla="*/ 371 h 1213"/>
                <a:gd name="T104" fmla="*/ 368 w 795"/>
                <a:gd name="T105" fmla="*/ 318 h 1213"/>
                <a:gd name="T106" fmla="*/ 377 w 795"/>
                <a:gd name="T107" fmla="*/ 312 h 1213"/>
                <a:gd name="T108" fmla="*/ 372 w 795"/>
                <a:gd name="T109" fmla="*/ 376 h 1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95" h="1213">
                  <a:moveTo>
                    <a:pt x="262" y="126"/>
                  </a:moveTo>
                  <a:lnTo>
                    <a:pt x="237" y="134"/>
                  </a:lnTo>
                  <a:lnTo>
                    <a:pt x="237" y="134"/>
                  </a:lnTo>
                  <a:lnTo>
                    <a:pt x="236" y="134"/>
                  </a:lnTo>
                  <a:lnTo>
                    <a:pt x="229" y="131"/>
                  </a:lnTo>
                  <a:lnTo>
                    <a:pt x="219" y="131"/>
                  </a:lnTo>
                  <a:lnTo>
                    <a:pt x="213" y="133"/>
                  </a:lnTo>
                  <a:lnTo>
                    <a:pt x="205" y="134"/>
                  </a:lnTo>
                  <a:lnTo>
                    <a:pt x="205" y="134"/>
                  </a:lnTo>
                  <a:lnTo>
                    <a:pt x="187" y="141"/>
                  </a:lnTo>
                  <a:lnTo>
                    <a:pt x="169" y="147"/>
                  </a:lnTo>
                  <a:lnTo>
                    <a:pt x="155" y="151"/>
                  </a:lnTo>
                  <a:lnTo>
                    <a:pt x="147" y="154"/>
                  </a:lnTo>
                  <a:lnTo>
                    <a:pt x="147" y="154"/>
                  </a:lnTo>
                  <a:lnTo>
                    <a:pt x="128" y="175"/>
                  </a:lnTo>
                  <a:lnTo>
                    <a:pt x="88" y="226"/>
                  </a:lnTo>
                  <a:lnTo>
                    <a:pt x="65" y="257"/>
                  </a:lnTo>
                  <a:lnTo>
                    <a:pt x="46" y="289"/>
                  </a:lnTo>
                  <a:lnTo>
                    <a:pt x="28" y="318"/>
                  </a:lnTo>
                  <a:lnTo>
                    <a:pt x="19" y="331"/>
                  </a:lnTo>
                  <a:lnTo>
                    <a:pt x="14" y="344"/>
                  </a:lnTo>
                  <a:lnTo>
                    <a:pt x="14" y="344"/>
                  </a:lnTo>
                  <a:lnTo>
                    <a:pt x="10" y="358"/>
                  </a:lnTo>
                  <a:lnTo>
                    <a:pt x="6" y="372"/>
                  </a:lnTo>
                  <a:lnTo>
                    <a:pt x="3" y="408"/>
                  </a:lnTo>
                  <a:lnTo>
                    <a:pt x="1" y="449"/>
                  </a:lnTo>
                  <a:lnTo>
                    <a:pt x="0" y="492"/>
                  </a:lnTo>
                  <a:lnTo>
                    <a:pt x="1" y="532"/>
                  </a:lnTo>
                  <a:lnTo>
                    <a:pt x="3" y="564"/>
                  </a:lnTo>
                  <a:lnTo>
                    <a:pt x="6" y="600"/>
                  </a:lnTo>
                  <a:lnTo>
                    <a:pt x="6" y="600"/>
                  </a:lnTo>
                  <a:lnTo>
                    <a:pt x="14" y="660"/>
                  </a:lnTo>
                  <a:lnTo>
                    <a:pt x="19" y="696"/>
                  </a:lnTo>
                  <a:lnTo>
                    <a:pt x="21" y="714"/>
                  </a:lnTo>
                  <a:lnTo>
                    <a:pt x="21" y="714"/>
                  </a:lnTo>
                  <a:lnTo>
                    <a:pt x="19" y="724"/>
                  </a:lnTo>
                  <a:lnTo>
                    <a:pt x="19" y="743"/>
                  </a:lnTo>
                  <a:lnTo>
                    <a:pt x="19" y="755"/>
                  </a:lnTo>
                  <a:lnTo>
                    <a:pt x="23" y="768"/>
                  </a:lnTo>
                  <a:lnTo>
                    <a:pt x="28" y="783"/>
                  </a:lnTo>
                  <a:lnTo>
                    <a:pt x="34" y="796"/>
                  </a:lnTo>
                  <a:lnTo>
                    <a:pt x="34" y="796"/>
                  </a:lnTo>
                  <a:lnTo>
                    <a:pt x="44" y="807"/>
                  </a:lnTo>
                  <a:lnTo>
                    <a:pt x="55" y="819"/>
                  </a:lnTo>
                  <a:lnTo>
                    <a:pt x="67" y="827"/>
                  </a:lnTo>
                  <a:lnTo>
                    <a:pt x="78" y="834"/>
                  </a:lnTo>
                  <a:lnTo>
                    <a:pt x="92" y="837"/>
                  </a:lnTo>
                  <a:lnTo>
                    <a:pt x="103" y="842"/>
                  </a:lnTo>
                  <a:lnTo>
                    <a:pt x="123" y="843"/>
                  </a:lnTo>
                  <a:lnTo>
                    <a:pt x="123" y="843"/>
                  </a:lnTo>
                  <a:lnTo>
                    <a:pt x="170" y="843"/>
                  </a:lnTo>
                  <a:lnTo>
                    <a:pt x="259" y="842"/>
                  </a:lnTo>
                  <a:lnTo>
                    <a:pt x="259" y="842"/>
                  </a:lnTo>
                  <a:lnTo>
                    <a:pt x="275" y="850"/>
                  </a:lnTo>
                  <a:lnTo>
                    <a:pt x="280" y="855"/>
                  </a:lnTo>
                  <a:lnTo>
                    <a:pt x="283" y="858"/>
                  </a:lnTo>
                  <a:lnTo>
                    <a:pt x="283" y="858"/>
                  </a:lnTo>
                  <a:lnTo>
                    <a:pt x="298" y="950"/>
                  </a:lnTo>
                  <a:lnTo>
                    <a:pt x="311" y="1035"/>
                  </a:lnTo>
                  <a:lnTo>
                    <a:pt x="387" y="965"/>
                  </a:lnTo>
                  <a:lnTo>
                    <a:pt x="388" y="1062"/>
                  </a:lnTo>
                  <a:lnTo>
                    <a:pt x="388" y="1062"/>
                  </a:lnTo>
                  <a:lnTo>
                    <a:pt x="391" y="1065"/>
                  </a:lnTo>
                  <a:lnTo>
                    <a:pt x="395" y="1067"/>
                  </a:lnTo>
                  <a:lnTo>
                    <a:pt x="398" y="1067"/>
                  </a:lnTo>
                  <a:lnTo>
                    <a:pt x="398" y="1067"/>
                  </a:lnTo>
                  <a:lnTo>
                    <a:pt x="398" y="1067"/>
                  </a:lnTo>
                  <a:lnTo>
                    <a:pt x="400" y="1070"/>
                  </a:lnTo>
                  <a:lnTo>
                    <a:pt x="400" y="1080"/>
                  </a:lnTo>
                  <a:lnTo>
                    <a:pt x="398" y="1095"/>
                  </a:lnTo>
                  <a:lnTo>
                    <a:pt x="398" y="1095"/>
                  </a:lnTo>
                  <a:lnTo>
                    <a:pt x="390" y="1101"/>
                  </a:lnTo>
                  <a:lnTo>
                    <a:pt x="385" y="1106"/>
                  </a:lnTo>
                  <a:lnTo>
                    <a:pt x="383" y="1111"/>
                  </a:lnTo>
                  <a:lnTo>
                    <a:pt x="383" y="1114"/>
                  </a:lnTo>
                  <a:lnTo>
                    <a:pt x="383" y="1114"/>
                  </a:lnTo>
                  <a:lnTo>
                    <a:pt x="380" y="1149"/>
                  </a:lnTo>
                  <a:lnTo>
                    <a:pt x="380" y="1170"/>
                  </a:lnTo>
                  <a:lnTo>
                    <a:pt x="382" y="1178"/>
                  </a:lnTo>
                  <a:lnTo>
                    <a:pt x="383" y="1186"/>
                  </a:lnTo>
                  <a:lnTo>
                    <a:pt x="383" y="1186"/>
                  </a:lnTo>
                  <a:lnTo>
                    <a:pt x="388" y="1198"/>
                  </a:lnTo>
                  <a:lnTo>
                    <a:pt x="391" y="1203"/>
                  </a:lnTo>
                  <a:lnTo>
                    <a:pt x="395" y="1206"/>
                  </a:lnTo>
                  <a:lnTo>
                    <a:pt x="398" y="1206"/>
                  </a:lnTo>
                  <a:lnTo>
                    <a:pt x="398" y="1206"/>
                  </a:lnTo>
                  <a:lnTo>
                    <a:pt x="409" y="1203"/>
                  </a:lnTo>
                  <a:lnTo>
                    <a:pt x="421" y="1200"/>
                  </a:lnTo>
                  <a:lnTo>
                    <a:pt x="436" y="1198"/>
                  </a:lnTo>
                  <a:lnTo>
                    <a:pt x="454" y="1196"/>
                  </a:lnTo>
                  <a:lnTo>
                    <a:pt x="475" y="1196"/>
                  </a:lnTo>
                  <a:lnTo>
                    <a:pt x="498" y="1200"/>
                  </a:lnTo>
                  <a:lnTo>
                    <a:pt x="524" y="1206"/>
                  </a:lnTo>
                  <a:lnTo>
                    <a:pt x="524" y="1206"/>
                  </a:lnTo>
                  <a:lnTo>
                    <a:pt x="536" y="1209"/>
                  </a:lnTo>
                  <a:lnTo>
                    <a:pt x="549" y="1211"/>
                  </a:lnTo>
                  <a:lnTo>
                    <a:pt x="560" y="1213"/>
                  </a:lnTo>
                  <a:lnTo>
                    <a:pt x="570" y="1213"/>
                  </a:lnTo>
                  <a:lnTo>
                    <a:pt x="590" y="1209"/>
                  </a:lnTo>
                  <a:lnTo>
                    <a:pt x="606" y="1204"/>
                  </a:lnTo>
                  <a:lnTo>
                    <a:pt x="618" y="1200"/>
                  </a:lnTo>
                  <a:lnTo>
                    <a:pt x="627" y="1193"/>
                  </a:lnTo>
                  <a:lnTo>
                    <a:pt x="634" y="1186"/>
                  </a:lnTo>
                  <a:lnTo>
                    <a:pt x="634" y="1186"/>
                  </a:lnTo>
                  <a:lnTo>
                    <a:pt x="673" y="1185"/>
                  </a:lnTo>
                  <a:lnTo>
                    <a:pt x="703" y="1185"/>
                  </a:lnTo>
                  <a:lnTo>
                    <a:pt x="721" y="1181"/>
                  </a:lnTo>
                  <a:lnTo>
                    <a:pt x="721" y="1181"/>
                  </a:lnTo>
                  <a:lnTo>
                    <a:pt x="727" y="1180"/>
                  </a:lnTo>
                  <a:lnTo>
                    <a:pt x="732" y="1175"/>
                  </a:lnTo>
                  <a:lnTo>
                    <a:pt x="742" y="1162"/>
                  </a:lnTo>
                  <a:lnTo>
                    <a:pt x="745" y="1157"/>
                  </a:lnTo>
                  <a:lnTo>
                    <a:pt x="749" y="1150"/>
                  </a:lnTo>
                  <a:lnTo>
                    <a:pt x="749" y="1145"/>
                  </a:lnTo>
                  <a:lnTo>
                    <a:pt x="745" y="1144"/>
                  </a:lnTo>
                  <a:lnTo>
                    <a:pt x="745" y="1144"/>
                  </a:lnTo>
                  <a:lnTo>
                    <a:pt x="739" y="1142"/>
                  </a:lnTo>
                  <a:lnTo>
                    <a:pt x="732" y="1142"/>
                  </a:lnTo>
                  <a:lnTo>
                    <a:pt x="719" y="1140"/>
                  </a:lnTo>
                  <a:lnTo>
                    <a:pt x="698" y="1134"/>
                  </a:lnTo>
                  <a:lnTo>
                    <a:pt x="698" y="1134"/>
                  </a:lnTo>
                  <a:lnTo>
                    <a:pt x="657" y="1121"/>
                  </a:lnTo>
                  <a:lnTo>
                    <a:pt x="647" y="1116"/>
                  </a:lnTo>
                  <a:lnTo>
                    <a:pt x="639" y="1109"/>
                  </a:lnTo>
                  <a:lnTo>
                    <a:pt x="639" y="1109"/>
                  </a:lnTo>
                  <a:lnTo>
                    <a:pt x="631" y="1098"/>
                  </a:lnTo>
                  <a:lnTo>
                    <a:pt x="623" y="1081"/>
                  </a:lnTo>
                  <a:lnTo>
                    <a:pt x="611" y="1062"/>
                  </a:lnTo>
                  <a:lnTo>
                    <a:pt x="591" y="1062"/>
                  </a:lnTo>
                  <a:lnTo>
                    <a:pt x="591" y="1042"/>
                  </a:lnTo>
                  <a:lnTo>
                    <a:pt x="591" y="1042"/>
                  </a:lnTo>
                  <a:lnTo>
                    <a:pt x="644" y="1049"/>
                  </a:lnTo>
                  <a:lnTo>
                    <a:pt x="644" y="1049"/>
                  </a:lnTo>
                  <a:lnTo>
                    <a:pt x="644" y="1045"/>
                  </a:lnTo>
                  <a:lnTo>
                    <a:pt x="644" y="1034"/>
                  </a:lnTo>
                  <a:lnTo>
                    <a:pt x="637" y="994"/>
                  </a:lnTo>
                  <a:lnTo>
                    <a:pt x="636" y="968"/>
                  </a:lnTo>
                  <a:lnTo>
                    <a:pt x="632" y="940"/>
                  </a:lnTo>
                  <a:lnTo>
                    <a:pt x="632" y="912"/>
                  </a:lnTo>
                  <a:lnTo>
                    <a:pt x="636" y="884"/>
                  </a:lnTo>
                  <a:lnTo>
                    <a:pt x="636" y="884"/>
                  </a:lnTo>
                  <a:lnTo>
                    <a:pt x="642" y="827"/>
                  </a:lnTo>
                  <a:lnTo>
                    <a:pt x="649" y="770"/>
                  </a:lnTo>
                  <a:lnTo>
                    <a:pt x="652" y="743"/>
                  </a:lnTo>
                  <a:lnTo>
                    <a:pt x="652" y="720"/>
                  </a:lnTo>
                  <a:lnTo>
                    <a:pt x="652" y="702"/>
                  </a:lnTo>
                  <a:lnTo>
                    <a:pt x="649" y="689"/>
                  </a:lnTo>
                  <a:lnTo>
                    <a:pt x="649" y="689"/>
                  </a:lnTo>
                  <a:lnTo>
                    <a:pt x="642" y="681"/>
                  </a:lnTo>
                  <a:lnTo>
                    <a:pt x="634" y="671"/>
                  </a:lnTo>
                  <a:lnTo>
                    <a:pt x="623" y="664"/>
                  </a:lnTo>
                  <a:lnTo>
                    <a:pt x="613" y="656"/>
                  </a:lnTo>
                  <a:lnTo>
                    <a:pt x="593" y="646"/>
                  </a:lnTo>
                  <a:lnTo>
                    <a:pt x="585" y="643"/>
                  </a:lnTo>
                  <a:lnTo>
                    <a:pt x="736" y="630"/>
                  </a:lnTo>
                  <a:lnTo>
                    <a:pt x="736" y="630"/>
                  </a:lnTo>
                  <a:lnTo>
                    <a:pt x="765" y="587"/>
                  </a:lnTo>
                  <a:lnTo>
                    <a:pt x="786" y="556"/>
                  </a:lnTo>
                  <a:lnTo>
                    <a:pt x="793" y="546"/>
                  </a:lnTo>
                  <a:lnTo>
                    <a:pt x="795" y="540"/>
                  </a:lnTo>
                  <a:lnTo>
                    <a:pt x="795" y="540"/>
                  </a:lnTo>
                  <a:lnTo>
                    <a:pt x="795" y="536"/>
                  </a:lnTo>
                  <a:lnTo>
                    <a:pt x="795" y="535"/>
                  </a:lnTo>
                  <a:lnTo>
                    <a:pt x="790" y="536"/>
                  </a:lnTo>
                  <a:lnTo>
                    <a:pt x="775" y="540"/>
                  </a:lnTo>
                  <a:lnTo>
                    <a:pt x="775" y="540"/>
                  </a:lnTo>
                  <a:lnTo>
                    <a:pt x="744" y="548"/>
                  </a:lnTo>
                  <a:lnTo>
                    <a:pt x="701" y="555"/>
                  </a:lnTo>
                  <a:lnTo>
                    <a:pt x="649" y="564"/>
                  </a:lnTo>
                  <a:lnTo>
                    <a:pt x="649" y="564"/>
                  </a:lnTo>
                  <a:lnTo>
                    <a:pt x="636" y="558"/>
                  </a:lnTo>
                  <a:lnTo>
                    <a:pt x="623" y="553"/>
                  </a:lnTo>
                  <a:lnTo>
                    <a:pt x="611" y="550"/>
                  </a:lnTo>
                  <a:lnTo>
                    <a:pt x="611" y="550"/>
                  </a:lnTo>
                  <a:lnTo>
                    <a:pt x="596" y="551"/>
                  </a:lnTo>
                  <a:lnTo>
                    <a:pt x="582" y="555"/>
                  </a:lnTo>
                  <a:lnTo>
                    <a:pt x="562" y="559"/>
                  </a:lnTo>
                  <a:lnTo>
                    <a:pt x="537" y="559"/>
                  </a:lnTo>
                  <a:lnTo>
                    <a:pt x="509" y="559"/>
                  </a:lnTo>
                  <a:lnTo>
                    <a:pt x="509" y="559"/>
                  </a:lnTo>
                  <a:lnTo>
                    <a:pt x="508" y="551"/>
                  </a:lnTo>
                  <a:lnTo>
                    <a:pt x="505" y="545"/>
                  </a:lnTo>
                  <a:lnTo>
                    <a:pt x="503" y="543"/>
                  </a:lnTo>
                  <a:lnTo>
                    <a:pt x="500" y="540"/>
                  </a:lnTo>
                  <a:lnTo>
                    <a:pt x="500" y="540"/>
                  </a:lnTo>
                  <a:lnTo>
                    <a:pt x="491" y="536"/>
                  </a:lnTo>
                  <a:lnTo>
                    <a:pt x="480" y="535"/>
                  </a:lnTo>
                  <a:lnTo>
                    <a:pt x="480" y="535"/>
                  </a:lnTo>
                  <a:lnTo>
                    <a:pt x="470" y="536"/>
                  </a:lnTo>
                  <a:lnTo>
                    <a:pt x="465" y="536"/>
                  </a:lnTo>
                  <a:lnTo>
                    <a:pt x="460" y="533"/>
                  </a:lnTo>
                  <a:lnTo>
                    <a:pt x="450" y="525"/>
                  </a:lnTo>
                  <a:lnTo>
                    <a:pt x="450" y="525"/>
                  </a:lnTo>
                  <a:lnTo>
                    <a:pt x="446" y="520"/>
                  </a:lnTo>
                  <a:lnTo>
                    <a:pt x="442" y="515"/>
                  </a:lnTo>
                  <a:lnTo>
                    <a:pt x="439" y="505"/>
                  </a:lnTo>
                  <a:lnTo>
                    <a:pt x="437" y="502"/>
                  </a:lnTo>
                  <a:lnTo>
                    <a:pt x="434" y="499"/>
                  </a:lnTo>
                  <a:lnTo>
                    <a:pt x="429" y="497"/>
                  </a:lnTo>
                  <a:lnTo>
                    <a:pt x="423" y="497"/>
                  </a:lnTo>
                  <a:lnTo>
                    <a:pt x="423" y="497"/>
                  </a:lnTo>
                  <a:lnTo>
                    <a:pt x="396" y="497"/>
                  </a:lnTo>
                  <a:lnTo>
                    <a:pt x="388" y="497"/>
                  </a:lnTo>
                  <a:lnTo>
                    <a:pt x="378" y="468"/>
                  </a:lnTo>
                  <a:lnTo>
                    <a:pt x="364" y="463"/>
                  </a:lnTo>
                  <a:lnTo>
                    <a:pt x="364" y="463"/>
                  </a:lnTo>
                  <a:lnTo>
                    <a:pt x="364" y="430"/>
                  </a:lnTo>
                  <a:lnTo>
                    <a:pt x="364" y="430"/>
                  </a:lnTo>
                  <a:lnTo>
                    <a:pt x="367" y="422"/>
                  </a:lnTo>
                  <a:lnTo>
                    <a:pt x="367" y="422"/>
                  </a:lnTo>
                  <a:lnTo>
                    <a:pt x="368" y="428"/>
                  </a:lnTo>
                  <a:lnTo>
                    <a:pt x="370" y="431"/>
                  </a:lnTo>
                  <a:lnTo>
                    <a:pt x="372" y="431"/>
                  </a:lnTo>
                  <a:lnTo>
                    <a:pt x="372" y="431"/>
                  </a:lnTo>
                  <a:lnTo>
                    <a:pt x="377" y="430"/>
                  </a:lnTo>
                  <a:lnTo>
                    <a:pt x="380" y="425"/>
                  </a:lnTo>
                  <a:lnTo>
                    <a:pt x="385" y="418"/>
                  </a:lnTo>
                  <a:lnTo>
                    <a:pt x="388" y="410"/>
                  </a:lnTo>
                  <a:lnTo>
                    <a:pt x="388" y="410"/>
                  </a:lnTo>
                  <a:lnTo>
                    <a:pt x="390" y="400"/>
                  </a:lnTo>
                  <a:lnTo>
                    <a:pt x="390" y="392"/>
                  </a:lnTo>
                  <a:lnTo>
                    <a:pt x="388" y="385"/>
                  </a:lnTo>
                  <a:lnTo>
                    <a:pt x="385" y="382"/>
                  </a:lnTo>
                  <a:lnTo>
                    <a:pt x="385" y="382"/>
                  </a:lnTo>
                  <a:lnTo>
                    <a:pt x="382" y="382"/>
                  </a:lnTo>
                  <a:lnTo>
                    <a:pt x="378" y="385"/>
                  </a:lnTo>
                  <a:lnTo>
                    <a:pt x="378" y="385"/>
                  </a:lnTo>
                  <a:lnTo>
                    <a:pt x="382" y="372"/>
                  </a:lnTo>
                  <a:lnTo>
                    <a:pt x="382" y="372"/>
                  </a:lnTo>
                  <a:lnTo>
                    <a:pt x="385" y="348"/>
                  </a:lnTo>
                  <a:lnTo>
                    <a:pt x="385" y="325"/>
                  </a:lnTo>
                  <a:lnTo>
                    <a:pt x="383" y="313"/>
                  </a:lnTo>
                  <a:lnTo>
                    <a:pt x="382" y="300"/>
                  </a:lnTo>
                  <a:lnTo>
                    <a:pt x="382" y="300"/>
                  </a:lnTo>
                  <a:lnTo>
                    <a:pt x="378" y="287"/>
                  </a:lnTo>
                  <a:lnTo>
                    <a:pt x="372" y="274"/>
                  </a:lnTo>
                  <a:lnTo>
                    <a:pt x="357" y="243"/>
                  </a:lnTo>
                  <a:lnTo>
                    <a:pt x="354" y="228"/>
                  </a:lnTo>
                  <a:lnTo>
                    <a:pt x="354" y="228"/>
                  </a:lnTo>
                  <a:lnTo>
                    <a:pt x="367" y="239"/>
                  </a:lnTo>
                  <a:lnTo>
                    <a:pt x="378" y="248"/>
                  </a:lnTo>
                  <a:lnTo>
                    <a:pt x="385" y="249"/>
                  </a:lnTo>
                  <a:lnTo>
                    <a:pt x="390" y="249"/>
                  </a:lnTo>
                  <a:lnTo>
                    <a:pt x="390" y="249"/>
                  </a:lnTo>
                  <a:lnTo>
                    <a:pt x="396" y="249"/>
                  </a:lnTo>
                  <a:lnTo>
                    <a:pt x="401" y="246"/>
                  </a:lnTo>
                  <a:lnTo>
                    <a:pt x="413" y="239"/>
                  </a:lnTo>
                  <a:lnTo>
                    <a:pt x="427" y="228"/>
                  </a:lnTo>
                  <a:lnTo>
                    <a:pt x="427" y="228"/>
                  </a:lnTo>
                  <a:lnTo>
                    <a:pt x="431" y="228"/>
                  </a:lnTo>
                  <a:lnTo>
                    <a:pt x="434" y="228"/>
                  </a:lnTo>
                  <a:lnTo>
                    <a:pt x="442" y="230"/>
                  </a:lnTo>
                  <a:lnTo>
                    <a:pt x="449" y="230"/>
                  </a:lnTo>
                  <a:lnTo>
                    <a:pt x="452" y="230"/>
                  </a:lnTo>
                  <a:lnTo>
                    <a:pt x="452" y="228"/>
                  </a:lnTo>
                  <a:lnTo>
                    <a:pt x="452" y="200"/>
                  </a:lnTo>
                  <a:lnTo>
                    <a:pt x="452" y="200"/>
                  </a:lnTo>
                  <a:lnTo>
                    <a:pt x="460" y="193"/>
                  </a:lnTo>
                  <a:lnTo>
                    <a:pt x="468" y="187"/>
                  </a:lnTo>
                  <a:lnTo>
                    <a:pt x="475" y="179"/>
                  </a:lnTo>
                  <a:lnTo>
                    <a:pt x="475" y="179"/>
                  </a:lnTo>
                  <a:lnTo>
                    <a:pt x="483" y="166"/>
                  </a:lnTo>
                  <a:lnTo>
                    <a:pt x="486" y="156"/>
                  </a:lnTo>
                  <a:lnTo>
                    <a:pt x="491" y="144"/>
                  </a:lnTo>
                  <a:lnTo>
                    <a:pt x="495" y="131"/>
                  </a:lnTo>
                  <a:lnTo>
                    <a:pt x="496" y="116"/>
                  </a:lnTo>
                  <a:lnTo>
                    <a:pt x="496" y="101"/>
                  </a:lnTo>
                  <a:lnTo>
                    <a:pt x="495" y="87"/>
                  </a:lnTo>
                  <a:lnTo>
                    <a:pt x="495" y="87"/>
                  </a:lnTo>
                  <a:lnTo>
                    <a:pt x="491" y="74"/>
                  </a:lnTo>
                  <a:lnTo>
                    <a:pt x="485" y="60"/>
                  </a:lnTo>
                  <a:lnTo>
                    <a:pt x="478" y="47"/>
                  </a:lnTo>
                  <a:lnTo>
                    <a:pt x="470" y="36"/>
                  </a:lnTo>
                  <a:lnTo>
                    <a:pt x="460" y="24"/>
                  </a:lnTo>
                  <a:lnTo>
                    <a:pt x="447" y="15"/>
                  </a:lnTo>
                  <a:lnTo>
                    <a:pt x="434" y="8"/>
                  </a:lnTo>
                  <a:lnTo>
                    <a:pt x="416" y="3"/>
                  </a:lnTo>
                  <a:lnTo>
                    <a:pt x="416" y="3"/>
                  </a:lnTo>
                  <a:lnTo>
                    <a:pt x="400" y="0"/>
                  </a:lnTo>
                  <a:lnTo>
                    <a:pt x="383" y="1"/>
                  </a:lnTo>
                  <a:lnTo>
                    <a:pt x="367" y="5"/>
                  </a:lnTo>
                  <a:lnTo>
                    <a:pt x="354" y="10"/>
                  </a:lnTo>
                  <a:lnTo>
                    <a:pt x="342" y="15"/>
                  </a:lnTo>
                  <a:lnTo>
                    <a:pt x="331" y="21"/>
                  </a:lnTo>
                  <a:lnTo>
                    <a:pt x="316" y="34"/>
                  </a:lnTo>
                  <a:lnTo>
                    <a:pt x="316" y="34"/>
                  </a:lnTo>
                  <a:lnTo>
                    <a:pt x="306" y="44"/>
                  </a:lnTo>
                  <a:lnTo>
                    <a:pt x="300" y="52"/>
                  </a:lnTo>
                  <a:lnTo>
                    <a:pt x="291" y="65"/>
                  </a:lnTo>
                  <a:lnTo>
                    <a:pt x="291" y="65"/>
                  </a:lnTo>
                  <a:lnTo>
                    <a:pt x="285" y="72"/>
                  </a:lnTo>
                  <a:lnTo>
                    <a:pt x="278" y="77"/>
                  </a:lnTo>
                  <a:lnTo>
                    <a:pt x="270" y="79"/>
                  </a:lnTo>
                  <a:lnTo>
                    <a:pt x="270" y="79"/>
                  </a:lnTo>
                  <a:lnTo>
                    <a:pt x="269" y="85"/>
                  </a:lnTo>
                  <a:lnTo>
                    <a:pt x="265" y="88"/>
                  </a:lnTo>
                  <a:lnTo>
                    <a:pt x="262" y="92"/>
                  </a:lnTo>
                  <a:lnTo>
                    <a:pt x="262" y="92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4" y="103"/>
                  </a:lnTo>
                  <a:lnTo>
                    <a:pt x="236" y="105"/>
                  </a:lnTo>
                  <a:lnTo>
                    <a:pt x="242" y="106"/>
                  </a:lnTo>
                  <a:lnTo>
                    <a:pt x="254" y="108"/>
                  </a:lnTo>
                  <a:lnTo>
                    <a:pt x="244" y="118"/>
                  </a:lnTo>
                  <a:lnTo>
                    <a:pt x="264" y="115"/>
                  </a:lnTo>
                  <a:lnTo>
                    <a:pt x="262" y="126"/>
                  </a:lnTo>
                  <a:close/>
                  <a:moveTo>
                    <a:pt x="364" y="395"/>
                  </a:moveTo>
                  <a:lnTo>
                    <a:pt x="364" y="395"/>
                  </a:lnTo>
                  <a:lnTo>
                    <a:pt x="364" y="390"/>
                  </a:lnTo>
                  <a:lnTo>
                    <a:pt x="364" y="390"/>
                  </a:lnTo>
                  <a:lnTo>
                    <a:pt x="364" y="371"/>
                  </a:lnTo>
                  <a:lnTo>
                    <a:pt x="364" y="362"/>
                  </a:lnTo>
                  <a:lnTo>
                    <a:pt x="364" y="362"/>
                  </a:lnTo>
                  <a:lnTo>
                    <a:pt x="367" y="354"/>
                  </a:lnTo>
                  <a:lnTo>
                    <a:pt x="368" y="343"/>
                  </a:lnTo>
                  <a:lnTo>
                    <a:pt x="368" y="318"/>
                  </a:lnTo>
                  <a:lnTo>
                    <a:pt x="368" y="318"/>
                  </a:lnTo>
                  <a:lnTo>
                    <a:pt x="362" y="275"/>
                  </a:lnTo>
                  <a:lnTo>
                    <a:pt x="362" y="275"/>
                  </a:lnTo>
                  <a:lnTo>
                    <a:pt x="375" y="300"/>
                  </a:lnTo>
                  <a:lnTo>
                    <a:pt x="375" y="300"/>
                  </a:lnTo>
                  <a:lnTo>
                    <a:pt x="377" y="305"/>
                  </a:lnTo>
                  <a:lnTo>
                    <a:pt x="377" y="312"/>
                  </a:lnTo>
                  <a:lnTo>
                    <a:pt x="377" y="326"/>
                  </a:lnTo>
                  <a:lnTo>
                    <a:pt x="375" y="344"/>
                  </a:lnTo>
                  <a:lnTo>
                    <a:pt x="375" y="359"/>
                  </a:lnTo>
                  <a:lnTo>
                    <a:pt x="375" y="359"/>
                  </a:lnTo>
                  <a:lnTo>
                    <a:pt x="375" y="366"/>
                  </a:lnTo>
                  <a:lnTo>
                    <a:pt x="372" y="376"/>
                  </a:lnTo>
                  <a:lnTo>
                    <a:pt x="364" y="395"/>
                  </a:lnTo>
                  <a:lnTo>
                    <a:pt x="364" y="395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4EB4456A-6DF3-4F59-83B5-90FA8B9FC6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6275" y="1406525"/>
              <a:ext cx="533400" cy="636588"/>
            </a:xfrm>
            <a:custGeom>
              <a:avLst/>
              <a:gdLst>
                <a:gd name="T0" fmla="*/ 36 w 336"/>
                <a:gd name="T1" fmla="*/ 0 h 401"/>
                <a:gd name="T2" fmla="*/ 15 w 336"/>
                <a:gd name="T3" fmla="*/ 7 h 401"/>
                <a:gd name="T4" fmla="*/ 2 w 336"/>
                <a:gd name="T5" fmla="*/ 18 h 401"/>
                <a:gd name="T6" fmla="*/ 0 w 336"/>
                <a:gd name="T7" fmla="*/ 30 h 401"/>
                <a:gd name="T8" fmla="*/ 0 w 336"/>
                <a:gd name="T9" fmla="*/ 84 h 401"/>
                <a:gd name="T10" fmla="*/ 26 w 336"/>
                <a:gd name="T11" fmla="*/ 84 h 401"/>
                <a:gd name="T12" fmla="*/ 152 w 336"/>
                <a:gd name="T13" fmla="*/ 86 h 401"/>
                <a:gd name="T14" fmla="*/ 144 w 336"/>
                <a:gd name="T15" fmla="*/ 214 h 401"/>
                <a:gd name="T16" fmla="*/ 0 w 336"/>
                <a:gd name="T17" fmla="*/ 327 h 401"/>
                <a:gd name="T18" fmla="*/ 6 w 336"/>
                <a:gd name="T19" fmla="*/ 356 h 401"/>
                <a:gd name="T20" fmla="*/ 3 w 336"/>
                <a:gd name="T21" fmla="*/ 360 h 401"/>
                <a:gd name="T22" fmla="*/ 0 w 336"/>
                <a:gd name="T23" fmla="*/ 370 h 401"/>
                <a:gd name="T24" fmla="*/ 0 w 336"/>
                <a:gd name="T25" fmla="*/ 375 h 401"/>
                <a:gd name="T26" fmla="*/ 2 w 336"/>
                <a:gd name="T27" fmla="*/ 384 h 401"/>
                <a:gd name="T28" fmla="*/ 15 w 336"/>
                <a:gd name="T29" fmla="*/ 399 h 401"/>
                <a:gd name="T30" fmla="*/ 26 w 336"/>
                <a:gd name="T31" fmla="*/ 401 h 401"/>
                <a:gd name="T32" fmla="*/ 31 w 336"/>
                <a:gd name="T33" fmla="*/ 401 h 401"/>
                <a:gd name="T34" fmla="*/ 44 w 336"/>
                <a:gd name="T35" fmla="*/ 393 h 401"/>
                <a:gd name="T36" fmla="*/ 51 w 336"/>
                <a:gd name="T37" fmla="*/ 379 h 401"/>
                <a:gd name="T38" fmla="*/ 51 w 336"/>
                <a:gd name="T39" fmla="*/ 375 h 401"/>
                <a:gd name="T40" fmla="*/ 49 w 336"/>
                <a:gd name="T41" fmla="*/ 365 h 401"/>
                <a:gd name="T42" fmla="*/ 141 w 336"/>
                <a:gd name="T43" fmla="*/ 356 h 401"/>
                <a:gd name="T44" fmla="*/ 136 w 336"/>
                <a:gd name="T45" fmla="*/ 365 h 401"/>
                <a:gd name="T46" fmla="*/ 134 w 336"/>
                <a:gd name="T47" fmla="*/ 375 h 401"/>
                <a:gd name="T48" fmla="*/ 141 w 336"/>
                <a:gd name="T49" fmla="*/ 393 h 401"/>
                <a:gd name="T50" fmla="*/ 151 w 336"/>
                <a:gd name="T51" fmla="*/ 401 h 401"/>
                <a:gd name="T52" fmla="*/ 156 w 336"/>
                <a:gd name="T53" fmla="*/ 401 h 401"/>
                <a:gd name="T54" fmla="*/ 170 w 336"/>
                <a:gd name="T55" fmla="*/ 394 h 401"/>
                <a:gd name="T56" fmla="*/ 179 w 336"/>
                <a:gd name="T57" fmla="*/ 379 h 401"/>
                <a:gd name="T58" fmla="*/ 185 w 336"/>
                <a:gd name="T59" fmla="*/ 384 h 401"/>
                <a:gd name="T60" fmla="*/ 193 w 336"/>
                <a:gd name="T61" fmla="*/ 386 h 401"/>
                <a:gd name="T62" fmla="*/ 201 w 336"/>
                <a:gd name="T63" fmla="*/ 384 h 401"/>
                <a:gd name="T64" fmla="*/ 215 w 336"/>
                <a:gd name="T65" fmla="*/ 370 h 401"/>
                <a:gd name="T66" fmla="*/ 216 w 336"/>
                <a:gd name="T67" fmla="*/ 360 h 401"/>
                <a:gd name="T68" fmla="*/ 290 w 336"/>
                <a:gd name="T69" fmla="*/ 356 h 401"/>
                <a:gd name="T70" fmla="*/ 287 w 336"/>
                <a:gd name="T71" fmla="*/ 360 h 401"/>
                <a:gd name="T72" fmla="*/ 283 w 336"/>
                <a:gd name="T73" fmla="*/ 370 h 401"/>
                <a:gd name="T74" fmla="*/ 283 w 336"/>
                <a:gd name="T75" fmla="*/ 375 h 401"/>
                <a:gd name="T76" fmla="*/ 285 w 336"/>
                <a:gd name="T77" fmla="*/ 384 h 401"/>
                <a:gd name="T78" fmla="*/ 298 w 336"/>
                <a:gd name="T79" fmla="*/ 399 h 401"/>
                <a:gd name="T80" fmla="*/ 310 w 336"/>
                <a:gd name="T81" fmla="*/ 401 h 401"/>
                <a:gd name="T82" fmla="*/ 315 w 336"/>
                <a:gd name="T83" fmla="*/ 401 h 401"/>
                <a:gd name="T84" fmla="*/ 328 w 336"/>
                <a:gd name="T85" fmla="*/ 393 h 401"/>
                <a:gd name="T86" fmla="*/ 334 w 336"/>
                <a:gd name="T87" fmla="*/ 379 h 401"/>
                <a:gd name="T88" fmla="*/ 336 w 336"/>
                <a:gd name="T89" fmla="*/ 375 h 401"/>
                <a:gd name="T90" fmla="*/ 333 w 336"/>
                <a:gd name="T91" fmla="*/ 365 h 401"/>
                <a:gd name="T92" fmla="*/ 328 w 336"/>
                <a:gd name="T93" fmla="*/ 356 h 401"/>
                <a:gd name="T94" fmla="*/ 336 w 336"/>
                <a:gd name="T95" fmla="*/ 327 h 401"/>
                <a:gd name="T96" fmla="*/ 197 w 336"/>
                <a:gd name="T97" fmla="*/ 214 h 401"/>
                <a:gd name="T98" fmla="*/ 188 w 336"/>
                <a:gd name="T99" fmla="*/ 86 h 401"/>
                <a:gd name="T100" fmla="*/ 298 w 336"/>
                <a:gd name="T101" fmla="*/ 86 h 401"/>
                <a:gd name="T102" fmla="*/ 336 w 336"/>
                <a:gd name="T103" fmla="*/ 84 h 401"/>
                <a:gd name="T104" fmla="*/ 336 w 336"/>
                <a:gd name="T105" fmla="*/ 30 h 401"/>
                <a:gd name="T106" fmla="*/ 333 w 336"/>
                <a:gd name="T107" fmla="*/ 18 h 401"/>
                <a:gd name="T108" fmla="*/ 326 w 336"/>
                <a:gd name="T109" fmla="*/ 12 h 401"/>
                <a:gd name="T110" fmla="*/ 310 w 336"/>
                <a:gd name="T111" fmla="*/ 2 h 401"/>
                <a:gd name="T112" fmla="*/ 36 w 336"/>
                <a:gd name="T113" fmla="*/ 0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36" h="401">
                  <a:moveTo>
                    <a:pt x="36" y="0"/>
                  </a:moveTo>
                  <a:lnTo>
                    <a:pt x="36" y="0"/>
                  </a:lnTo>
                  <a:lnTo>
                    <a:pt x="24" y="2"/>
                  </a:lnTo>
                  <a:lnTo>
                    <a:pt x="15" y="7"/>
                  </a:lnTo>
                  <a:lnTo>
                    <a:pt x="8" y="12"/>
                  </a:lnTo>
                  <a:lnTo>
                    <a:pt x="2" y="18"/>
                  </a:lnTo>
                  <a:lnTo>
                    <a:pt x="0" y="18"/>
                  </a:lnTo>
                  <a:lnTo>
                    <a:pt x="0" y="30"/>
                  </a:lnTo>
                  <a:lnTo>
                    <a:pt x="0" y="56"/>
                  </a:lnTo>
                  <a:lnTo>
                    <a:pt x="0" y="84"/>
                  </a:lnTo>
                  <a:lnTo>
                    <a:pt x="26" y="84"/>
                  </a:lnTo>
                  <a:lnTo>
                    <a:pt x="26" y="84"/>
                  </a:lnTo>
                  <a:lnTo>
                    <a:pt x="36" y="86"/>
                  </a:lnTo>
                  <a:lnTo>
                    <a:pt x="152" y="86"/>
                  </a:lnTo>
                  <a:lnTo>
                    <a:pt x="152" y="214"/>
                  </a:lnTo>
                  <a:lnTo>
                    <a:pt x="144" y="214"/>
                  </a:lnTo>
                  <a:lnTo>
                    <a:pt x="144" y="309"/>
                  </a:lnTo>
                  <a:lnTo>
                    <a:pt x="0" y="327"/>
                  </a:lnTo>
                  <a:lnTo>
                    <a:pt x="0" y="356"/>
                  </a:lnTo>
                  <a:lnTo>
                    <a:pt x="6" y="356"/>
                  </a:lnTo>
                  <a:lnTo>
                    <a:pt x="6" y="356"/>
                  </a:lnTo>
                  <a:lnTo>
                    <a:pt x="3" y="360"/>
                  </a:lnTo>
                  <a:lnTo>
                    <a:pt x="2" y="365"/>
                  </a:lnTo>
                  <a:lnTo>
                    <a:pt x="0" y="37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79"/>
                  </a:lnTo>
                  <a:lnTo>
                    <a:pt x="2" y="384"/>
                  </a:lnTo>
                  <a:lnTo>
                    <a:pt x="6" y="393"/>
                  </a:lnTo>
                  <a:lnTo>
                    <a:pt x="15" y="399"/>
                  </a:lnTo>
                  <a:lnTo>
                    <a:pt x="20" y="401"/>
                  </a:lnTo>
                  <a:lnTo>
                    <a:pt x="26" y="401"/>
                  </a:lnTo>
                  <a:lnTo>
                    <a:pt x="26" y="401"/>
                  </a:lnTo>
                  <a:lnTo>
                    <a:pt x="31" y="401"/>
                  </a:lnTo>
                  <a:lnTo>
                    <a:pt x="36" y="399"/>
                  </a:lnTo>
                  <a:lnTo>
                    <a:pt x="44" y="393"/>
                  </a:lnTo>
                  <a:lnTo>
                    <a:pt x="49" y="384"/>
                  </a:lnTo>
                  <a:lnTo>
                    <a:pt x="51" y="379"/>
                  </a:lnTo>
                  <a:lnTo>
                    <a:pt x="51" y="375"/>
                  </a:lnTo>
                  <a:lnTo>
                    <a:pt x="51" y="375"/>
                  </a:lnTo>
                  <a:lnTo>
                    <a:pt x="51" y="370"/>
                  </a:lnTo>
                  <a:lnTo>
                    <a:pt x="49" y="365"/>
                  </a:lnTo>
                  <a:lnTo>
                    <a:pt x="44" y="356"/>
                  </a:lnTo>
                  <a:lnTo>
                    <a:pt x="141" y="356"/>
                  </a:lnTo>
                  <a:lnTo>
                    <a:pt x="141" y="356"/>
                  </a:lnTo>
                  <a:lnTo>
                    <a:pt x="136" y="365"/>
                  </a:lnTo>
                  <a:lnTo>
                    <a:pt x="134" y="375"/>
                  </a:lnTo>
                  <a:lnTo>
                    <a:pt x="134" y="375"/>
                  </a:lnTo>
                  <a:lnTo>
                    <a:pt x="136" y="384"/>
                  </a:lnTo>
                  <a:lnTo>
                    <a:pt x="141" y="393"/>
                  </a:lnTo>
                  <a:lnTo>
                    <a:pt x="147" y="399"/>
                  </a:lnTo>
                  <a:lnTo>
                    <a:pt x="151" y="401"/>
                  </a:lnTo>
                  <a:lnTo>
                    <a:pt x="156" y="401"/>
                  </a:lnTo>
                  <a:lnTo>
                    <a:pt x="156" y="401"/>
                  </a:lnTo>
                  <a:lnTo>
                    <a:pt x="164" y="399"/>
                  </a:lnTo>
                  <a:lnTo>
                    <a:pt x="170" y="394"/>
                  </a:lnTo>
                  <a:lnTo>
                    <a:pt x="175" y="388"/>
                  </a:lnTo>
                  <a:lnTo>
                    <a:pt x="179" y="379"/>
                  </a:lnTo>
                  <a:lnTo>
                    <a:pt x="179" y="379"/>
                  </a:lnTo>
                  <a:lnTo>
                    <a:pt x="185" y="384"/>
                  </a:lnTo>
                  <a:lnTo>
                    <a:pt x="193" y="386"/>
                  </a:lnTo>
                  <a:lnTo>
                    <a:pt x="193" y="386"/>
                  </a:lnTo>
                  <a:lnTo>
                    <a:pt x="198" y="386"/>
                  </a:lnTo>
                  <a:lnTo>
                    <a:pt x="201" y="384"/>
                  </a:lnTo>
                  <a:lnTo>
                    <a:pt x="210" y="378"/>
                  </a:lnTo>
                  <a:lnTo>
                    <a:pt x="215" y="370"/>
                  </a:lnTo>
                  <a:lnTo>
                    <a:pt x="216" y="360"/>
                  </a:lnTo>
                  <a:lnTo>
                    <a:pt x="216" y="360"/>
                  </a:lnTo>
                  <a:lnTo>
                    <a:pt x="215" y="356"/>
                  </a:lnTo>
                  <a:lnTo>
                    <a:pt x="290" y="356"/>
                  </a:lnTo>
                  <a:lnTo>
                    <a:pt x="290" y="356"/>
                  </a:lnTo>
                  <a:lnTo>
                    <a:pt x="287" y="360"/>
                  </a:lnTo>
                  <a:lnTo>
                    <a:pt x="285" y="365"/>
                  </a:lnTo>
                  <a:lnTo>
                    <a:pt x="283" y="370"/>
                  </a:lnTo>
                  <a:lnTo>
                    <a:pt x="283" y="375"/>
                  </a:lnTo>
                  <a:lnTo>
                    <a:pt x="283" y="375"/>
                  </a:lnTo>
                  <a:lnTo>
                    <a:pt x="283" y="379"/>
                  </a:lnTo>
                  <a:lnTo>
                    <a:pt x="285" y="384"/>
                  </a:lnTo>
                  <a:lnTo>
                    <a:pt x="290" y="393"/>
                  </a:lnTo>
                  <a:lnTo>
                    <a:pt x="298" y="399"/>
                  </a:lnTo>
                  <a:lnTo>
                    <a:pt x="303" y="401"/>
                  </a:lnTo>
                  <a:lnTo>
                    <a:pt x="310" y="401"/>
                  </a:lnTo>
                  <a:lnTo>
                    <a:pt x="310" y="401"/>
                  </a:lnTo>
                  <a:lnTo>
                    <a:pt x="315" y="401"/>
                  </a:lnTo>
                  <a:lnTo>
                    <a:pt x="319" y="399"/>
                  </a:lnTo>
                  <a:lnTo>
                    <a:pt x="328" y="393"/>
                  </a:lnTo>
                  <a:lnTo>
                    <a:pt x="333" y="384"/>
                  </a:lnTo>
                  <a:lnTo>
                    <a:pt x="334" y="379"/>
                  </a:lnTo>
                  <a:lnTo>
                    <a:pt x="336" y="375"/>
                  </a:lnTo>
                  <a:lnTo>
                    <a:pt x="336" y="375"/>
                  </a:lnTo>
                  <a:lnTo>
                    <a:pt x="334" y="370"/>
                  </a:lnTo>
                  <a:lnTo>
                    <a:pt x="333" y="365"/>
                  </a:lnTo>
                  <a:lnTo>
                    <a:pt x="331" y="360"/>
                  </a:lnTo>
                  <a:lnTo>
                    <a:pt x="328" y="356"/>
                  </a:lnTo>
                  <a:lnTo>
                    <a:pt x="336" y="356"/>
                  </a:lnTo>
                  <a:lnTo>
                    <a:pt x="336" y="327"/>
                  </a:lnTo>
                  <a:lnTo>
                    <a:pt x="197" y="309"/>
                  </a:lnTo>
                  <a:lnTo>
                    <a:pt x="197" y="214"/>
                  </a:lnTo>
                  <a:lnTo>
                    <a:pt x="188" y="214"/>
                  </a:lnTo>
                  <a:lnTo>
                    <a:pt x="188" y="86"/>
                  </a:lnTo>
                  <a:lnTo>
                    <a:pt x="298" y="86"/>
                  </a:lnTo>
                  <a:lnTo>
                    <a:pt x="298" y="86"/>
                  </a:lnTo>
                  <a:lnTo>
                    <a:pt x="308" y="84"/>
                  </a:lnTo>
                  <a:lnTo>
                    <a:pt x="336" y="84"/>
                  </a:lnTo>
                  <a:lnTo>
                    <a:pt x="336" y="56"/>
                  </a:lnTo>
                  <a:lnTo>
                    <a:pt x="336" y="30"/>
                  </a:lnTo>
                  <a:lnTo>
                    <a:pt x="336" y="18"/>
                  </a:lnTo>
                  <a:lnTo>
                    <a:pt x="333" y="18"/>
                  </a:lnTo>
                  <a:lnTo>
                    <a:pt x="333" y="18"/>
                  </a:lnTo>
                  <a:lnTo>
                    <a:pt x="326" y="12"/>
                  </a:lnTo>
                  <a:lnTo>
                    <a:pt x="319" y="7"/>
                  </a:lnTo>
                  <a:lnTo>
                    <a:pt x="310" y="2"/>
                  </a:lnTo>
                  <a:lnTo>
                    <a:pt x="298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C1CE192A-9641-48C3-82A9-C255998D08B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6850" y="250825"/>
              <a:ext cx="1155700" cy="1792288"/>
            </a:xfrm>
            <a:custGeom>
              <a:avLst/>
              <a:gdLst>
                <a:gd name="T0" fmla="*/ 446 w 728"/>
                <a:gd name="T1" fmla="*/ 36 h 1129"/>
                <a:gd name="T2" fmla="*/ 438 w 728"/>
                <a:gd name="T3" fmla="*/ 108 h 1129"/>
                <a:gd name="T4" fmla="*/ 446 w 728"/>
                <a:gd name="T5" fmla="*/ 154 h 1129"/>
                <a:gd name="T6" fmla="*/ 444 w 728"/>
                <a:gd name="T7" fmla="*/ 175 h 1129"/>
                <a:gd name="T8" fmla="*/ 448 w 728"/>
                <a:gd name="T9" fmla="*/ 216 h 1129"/>
                <a:gd name="T10" fmla="*/ 476 w 728"/>
                <a:gd name="T11" fmla="*/ 238 h 1129"/>
                <a:gd name="T12" fmla="*/ 503 w 728"/>
                <a:gd name="T13" fmla="*/ 292 h 1129"/>
                <a:gd name="T14" fmla="*/ 484 w 728"/>
                <a:gd name="T15" fmla="*/ 331 h 1129"/>
                <a:gd name="T16" fmla="*/ 446 w 728"/>
                <a:gd name="T17" fmla="*/ 425 h 1129"/>
                <a:gd name="T18" fmla="*/ 390 w 728"/>
                <a:gd name="T19" fmla="*/ 366 h 1129"/>
                <a:gd name="T20" fmla="*/ 369 w 728"/>
                <a:gd name="T21" fmla="*/ 341 h 1129"/>
                <a:gd name="T22" fmla="*/ 348 w 728"/>
                <a:gd name="T23" fmla="*/ 310 h 1129"/>
                <a:gd name="T24" fmla="*/ 328 w 728"/>
                <a:gd name="T25" fmla="*/ 290 h 1129"/>
                <a:gd name="T26" fmla="*/ 313 w 728"/>
                <a:gd name="T27" fmla="*/ 297 h 1129"/>
                <a:gd name="T28" fmla="*/ 317 w 728"/>
                <a:gd name="T29" fmla="*/ 315 h 1129"/>
                <a:gd name="T30" fmla="*/ 330 w 728"/>
                <a:gd name="T31" fmla="*/ 343 h 1129"/>
                <a:gd name="T32" fmla="*/ 340 w 728"/>
                <a:gd name="T33" fmla="*/ 366 h 1129"/>
                <a:gd name="T34" fmla="*/ 372 w 728"/>
                <a:gd name="T35" fmla="*/ 398 h 1129"/>
                <a:gd name="T36" fmla="*/ 405 w 728"/>
                <a:gd name="T37" fmla="*/ 449 h 1129"/>
                <a:gd name="T38" fmla="*/ 377 w 728"/>
                <a:gd name="T39" fmla="*/ 464 h 1129"/>
                <a:gd name="T40" fmla="*/ 340 w 728"/>
                <a:gd name="T41" fmla="*/ 472 h 1129"/>
                <a:gd name="T42" fmla="*/ 310 w 728"/>
                <a:gd name="T43" fmla="*/ 454 h 1129"/>
                <a:gd name="T44" fmla="*/ 240 w 728"/>
                <a:gd name="T45" fmla="*/ 444 h 1129"/>
                <a:gd name="T46" fmla="*/ 235 w 728"/>
                <a:gd name="T47" fmla="*/ 477 h 1129"/>
                <a:gd name="T48" fmla="*/ 207 w 728"/>
                <a:gd name="T49" fmla="*/ 510 h 1129"/>
                <a:gd name="T50" fmla="*/ 195 w 728"/>
                <a:gd name="T51" fmla="*/ 540 h 1129"/>
                <a:gd name="T52" fmla="*/ 181 w 728"/>
                <a:gd name="T53" fmla="*/ 561 h 1129"/>
                <a:gd name="T54" fmla="*/ 181 w 728"/>
                <a:gd name="T55" fmla="*/ 641 h 1129"/>
                <a:gd name="T56" fmla="*/ 127 w 728"/>
                <a:gd name="T57" fmla="*/ 671 h 1129"/>
                <a:gd name="T58" fmla="*/ 35 w 728"/>
                <a:gd name="T59" fmla="*/ 874 h 1129"/>
                <a:gd name="T60" fmla="*/ 31 w 728"/>
                <a:gd name="T61" fmla="*/ 919 h 1129"/>
                <a:gd name="T62" fmla="*/ 128 w 728"/>
                <a:gd name="T63" fmla="*/ 979 h 1129"/>
                <a:gd name="T64" fmla="*/ 138 w 728"/>
                <a:gd name="T65" fmla="*/ 1007 h 1129"/>
                <a:gd name="T66" fmla="*/ 112 w 728"/>
                <a:gd name="T67" fmla="*/ 1011 h 1129"/>
                <a:gd name="T68" fmla="*/ 109 w 728"/>
                <a:gd name="T69" fmla="*/ 1037 h 1129"/>
                <a:gd name="T70" fmla="*/ 61 w 728"/>
                <a:gd name="T71" fmla="*/ 1050 h 1129"/>
                <a:gd name="T72" fmla="*/ 17 w 728"/>
                <a:gd name="T73" fmla="*/ 1073 h 1129"/>
                <a:gd name="T74" fmla="*/ 17 w 728"/>
                <a:gd name="T75" fmla="*/ 1076 h 1129"/>
                <a:gd name="T76" fmla="*/ 0 w 728"/>
                <a:gd name="T77" fmla="*/ 1106 h 1129"/>
                <a:gd name="T78" fmla="*/ 27 w 728"/>
                <a:gd name="T79" fmla="*/ 1124 h 1129"/>
                <a:gd name="T80" fmla="*/ 148 w 728"/>
                <a:gd name="T81" fmla="*/ 1129 h 1129"/>
                <a:gd name="T82" fmla="*/ 246 w 728"/>
                <a:gd name="T83" fmla="*/ 1111 h 1129"/>
                <a:gd name="T84" fmla="*/ 249 w 728"/>
                <a:gd name="T85" fmla="*/ 1048 h 1129"/>
                <a:gd name="T86" fmla="*/ 233 w 728"/>
                <a:gd name="T87" fmla="*/ 1022 h 1129"/>
                <a:gd name="T88" fmla="*/ 254 w 728"/>
                <a:gd name="T89" fmla="*/ 1006 h 1129"/>
                <a:gd name="T90" fmla="*/ 281 w 728"/>
                <a:gd name="T91" fmla="*/ 792 h 1129"/>
                <a:gd name="T92" fmla="*/ 295 w 728"/>
                <a:gd name="T93" fmla="*/ 760 h 1129"/>
                <a:gd name="T94" fmla="*/ 535 w 728"/>
                <a:gd name="T95" fmla="*/ 769 h 1129"/>
                <a:gd name="T96" fmla="*/ 585 w 728"/>
                <a:gd name="T97" fmla="*/ 753 h 1129"/>
                <a:gd name="T98" fmla="*/ 597 w 728"/>
                <a:gd name="T99" fmla="*/ 751 h 1129"/>
                <a:gd name="T100" fmla="*/ 684 w 728"/>
                <a:gd name="T101" fmla="*/ 587 h 1129"/>
                <a:gd name="T102" fmla="*/ 728 w 728"/>
                <a:gd name="T103" fmla="*/ 451 h 1129"/>
                <a:gd name="T104" fmla="*/ 699 w 728"/>
                <a:gd name="T105" fmla="*/ 333 h 1129"/>
                <a:gd name="T106" fmla="*/ 643 w 728"/>
                <a:gd name="T107" fmla="*/ 247 h 1129"/>
                <a:gd name="T108" fmla="*/ 600 w 728"/>
                <a:gd name="T109" fmla="*/ 220 h 1129"/>
                <a:gd name="T110" fmla="*/ 631 w 728"/>
                <a:gd name="T111" fmla="*/ 201 h 1129"/>
                <a:gd name="T112" fmla="*/ 633 w 728"/>
                <a:gd name="T113" fmla="*/ 131 h 1129"/>
                <a:gd name="T114" fmla="*/ 585 w 728"/>
                <a:gd name="T115" fmla="*/ 27 h 1129"/>
                <a:gd name="T116" fmla="*/ 518 w 728"/>
                <a:gd name="T117" fmla="*/ 0 h 1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28" h="1129">
                  <a:moveTo>
                    <a:pt x="489" y="13"/>
                  </a:moveTo>
                  <a:lnTo>
                    <a:pt x="489" y="13"/>
                  </a:lnTo>
                  <a:lnTo>
                    <a:pt x="484" y="14"/>
                  </a:lnTo>
                  <a:lnTo>
                    <a:pt x="469" y="21"/>
                  </a:lnTo>
                  <a:lnTo>
                    <a:pt x="453" y="31"/>
                  </a:lnTo>
                  <a:lnTo>
                    <a:pt x="446" y="36"/>
                  </a:lnTo>
                  <a:lnTo>
                    <a:pt x="441" y="42"/>
                  </a:lnTo>
                  <a:lnTo>
                    <a:pt x="441" y="42"/>
                  </a:lnTo>
                  <a:lnTo>
                    <a:pt x="438" y="55"/>
                  </a:lnTo>
                  <a:lnTo>
                    <a:pt x="435" y="73"/>
                  </a:lnTo>
                  <a:lnTo>
                    <a:pt x="435" y="91"/>
                  </a:lnTo>
                  <a:lnTo>
                    <a:pt x="438" y="108"/>
                  </a:lnTo>
                  <a:lnTo>
                    <a:pt x="438" y="108"/>
                  </a:lnTo>
                  <a:lnTo>
                    <a:pt x="444" y="133"/>
                  </a:lnTo>
                  <a:lnTo>
                    <a:pt x="449" y="141"/>
                  </a:lnTo>
                  <a:lnTo>
                    <a:pt x="449" y="141"/>
                  </a:lnTo>
                  <a:lnTo>
                    <a:pt x="448" y="146"/>
                  </a:lnTo>
                  <a:lnTo>
                    <a:pt x="446" y="154"/>
                  </a:lnTo>
                  <a:lnTo>
                    <a:pt x="443" y="164"/>
                  </a:lnTo>
                  <a:lnTo>
                    <a:pt x="441" y="167"/>
                  </a:lnTo>
                  <a:lnTo>
                    <a:pt x="441" y="170"/>
                  </a:lnTo>
                  <a:lnTo>
                    <a:pt x="441" y="170"/>
                  </a:lnTo>
                  <a:lnTo>
                    <a:pt x="443" y="174"/>
                  </a:lnTo>
                  <a:lnTo>
                    <a:pt x="444" y="175"/>
                  </a:lnTo>
                  <a:lnTo>
                    <a:pt x="446" y="175"/>
                  </a:lnTo>
                  <a:lnTo>
                    <a:pt x="446" y="178"/>
                  </a:lnTo>
                  <a:lnTo>
                    <a:pt x="446" y="178"/>
                  </a:lnTo>
                  <a:lnTo>
                    <a:pt x="444" y="187"/>
                  </a:lnTo>
                  <a:lnTo>
                    <a:pt x="444" y="201"/>
                  </a:lnTo>
                  <a:lnTo>
                    <a:pt x="448" y="216"/>
                  </a:lnTo>
                  <a:lnTo>
                    <a:pt x="449" y="223"/>
                  </a:lnTo>
                  <a:lnTo>
                    <a:pt x="453" y="226"/>
                  </a:lnTo>
                  <a:lnTo>
                    <a:pt x="453" y="226"/>
                  </a:lnTo>
                  <a:lnTo>
                    <a:pt x="461" y="231"/>
                  </a:lnTo>
                  <a:lnTo>
                    <a:pt x="467" y="234"/>
                  </a:lnTo>
                  <a:lnTo>
                    <a:pt x="476" y="238"/>
                  </a:lnTo>
                  <a:lnTo>
                    <a:pt x="476" y="238"/>
                  </a:lnTo>
                  <a:lnTo>
                    <a:pt x="489" y="261"/>
                  </a:lnTo>
                  <a:lnTo>
                    <a:pt x="499" y="277"/>
                  </a:lnTo>
                  <a:lnTo>
                    <a:pt x="503" y="288"/>
                  </a:lnTo>
                  <a:lnTo>
                    <a:pt x="503" y="288"/>
                  </a:lnTo>
                  <a:lnTo>
                    <a:pt x="503" y="292"/>
                  </a:lnTo>
                  <a:lnTo>
                    <a:pt x="503" y="297"/>
                  </a:lnTo>
                  <a:lnTo>
                    <a:pt x="499" y="306"/>
                  </a:lnTo>
                  <a:lnTo>
                    <a:pt x="492" y="315"/>
                  </a:lnTo>
                  <a:lnTo>
                    <a:pt x="489" y="318"/>
                  </a:lnTo>
                  <a:lnTo>
                    <a:pt x="489" y="318"/>
                  </a:lnTo>
                  <a:lnTo>
                    <a:pt x="484" y="331"/>
                  </a:lnTo>
                  <a:lnTo>
                    <a:pt x="474" y="357"/>
                  </a:lnTo>
                  <a:lnTo>
                    <a:pt x="463" y="387"/>
                  </a:lnTo>
                  <a:lnTo>
                    <a:pt x="456" y="403"/>
                  </a:lnTo>
                  <a:lnTo>
                    <a:pt x="456" y="403"/>
                  </a:lnTo>
                  <a:lnTo>
                    <a:pt x="449" y="416"/>
                  </a:lnTo>
                  <a:lnTo>
                    <a:pt x="446" y="425"/>
                  </a:lnTo>
                  <a:lnTo>
                    <a:pt x="412" y="398"/>
                  </a:lnTo>
                  <a:lnTo>
                    <a:pt x="412" y="398"/>
                  </a:lnTo>
                  <a:lnTo>
                    <a:pt x="402" y="385"/>
                  </a:lnTo>
                  <a:lnTo>
                    <a:pt x="394" y="374"/>
                  </a:lnTo>
                  <a:lnTo>
                    <a:pt x="390" y="366"/>
                  </a:lnTo>
                  <a:lnTo>
                    <a:pt x="390" y="366"/>
                  </a:lnTo>
                  <a:lnTo>
                    <a:pt x="389" y="362"/>
                  </a:lnTo>
                  <a:lnTo>
                    <a:pt x="384" y="357"/>
                  </a:lnTo>
                  <a:lnTo>
                    <a:pt x="377" y="352"/>
                  </a:lnTo>
                  <a:lnTo>
                    <a:pt x="372" y="348"/>
                  </a:lnTo>
                  <a:lnTo>
                    <a:pt x="372" y="348"/>
                  </a:lnTo>
                  <a:lnTo>
                    <a:pt x="369" y="341"/>
                  </a:lnTo>
                  <a:lnTo>
                    <a:pt x="366" y="334"/>
                  </a:lnTo>
                  <a:lnTo>
                    <a:pt x="363" y="326"/>
                  </a:lnTo>
                  <a:lnTo>
                    <a:pt x="358" y="318"/>
                  </a:lnTo>
                  <a:lnTo>
                    <a:pt x="358" y="318"/>
                  </a:lnTo>
                  <a:lnTo>
                    <a:pt x="353" y="311"/>
                  </a:lnTo>
                  <a:lnTo>
                    <a:pt x="348" y="310"/>
                  </a:lnTo>
                  <a:lnTo>
                    <a:pt x="345" y="306"/>
                  </a:lnTo>
                  <a:lnTo>
                    <a:pt x="340" y="303"/>
                  </a:lnTo>
                  <a:lnTo>
                    <a:pt x="340" y="303"/>
                  </a:lnTo>
                  <a:lnTo>
                    <a:pt x="335" y="298"/>
                  </a:lnTo>
                  <a:lnTo>
                    <a:pt x="331" y="293"/>
                  </a:lnTo>
                  <a:lnTo>
                    <a:pt x="328" y="290"/>
                  </a:lnTo>
                  <a:lnTo>
                    <a:pt x="325" y="288"/>
                  </a:lnTo>
                  <a:lnTo>
                    <a:pt x="325" y="288"/>
                  </a:lnTo>
                  <a:lnTo>
                    <a:pt x="320" y="288"/>
                  </a:lnTo>
                  <a:lnTo>
                    <a:pt x="317" y="290"/>
                  </a:lnTo>
                  <a:lnTo>
                    <a:pt x="315" y="292"/>
                  </a:lnTo>
                  <a:lnTo>
                    <a:pt x="313" y="297"/>
                  </a:lnTo>
                  <a:lnTo>
                    <a:pt x="313" y="297"/>
                  </a:lnTo>
                  <a:lnTo>
                    <a:pt x="313" y="300"/>
                  </a:lnTo>
                  <a:lnTo>
                    <a:pt x="315" y="306"/>
                  </a:lnTo>
                  <a:lnTo>
                    <a:pt x="317" y="310"/>
                  </a:lnTo>
                  <a:lnTo>
                    <a:pt x="317" y="315"/>
                  </a:lnTo>
                  <a:lnTo>
                    <a:pt x="317" y="315"/>
                  </a:lnTo>
                  <a:lnTo>
                    <a:pt x="317" y="320"/>
                  </a:lnTo>
                  <a:lnTo>
                    <a:pt x="322" y="329"/>
                  </a:lnTo>
                  <a:lnTo>
                    <a:pt x="322" y="329"/>
                  </a:lnTo>
                  <a:lnTo>
                    <a:pt x="323" y="334"/>
                  </a:lnTo>
                  <a:lnTo>
                    <a:pt x="326" y="339"/>
                  </a:lnTo>
                  <a:lnTo>
                    <a:pt x="330" y="343"/>
                  </a:lnTo>
                  <a:lnTo>
                    <a:pt x="331" y="348"/>
                  </a:lnTo>
                  <a:lnTo>
                    <a:pt x="331" y="348"/>
                  </a:lnTo>
                  <a:lnTo>
                    <a:pt x="333" y="357"/>
                  </a:lnTo>
                  <a:lnTo>
                    <a:pt x="335" y="362"/>
                  </a:lnTo>
                  <a:lnTo>
                    <a:pt x="340" y="366"/>
                  </a:lnTo>
                  <a:lnTo>
                    <a:pt x="340" y="366"/>
                  </a:lnTo>
                  <a:lnTo>
                    <a:pt x="343" y="374"/>
                  </a:lnTo>
                  <a:lnTo>
                    <a:pt x="346" y="379"/>
                  </a:lnTo>
                  <a:lnTo>
                    <a:pt x="349" y="384"/>
                  </a:lnTo>
                  <a:lnTo>
                    <a:pt x="349" y="384"/>
                  </a:lnTo>
                  <a:lnTo>
                    <a:pt x="372" y="398"/>
                  </a:lnTo>
                  <a:lnTo>
                    <a:pt x="372" y="398"/>
                  </a:lnTo>
                  <a:lnTo>
                    <a:pt x="379" y="410"/>
                  </a:lnTo>
                  <a:lnTo>
                    <a:pt x="385" y="418"/>
                  </a:lnTo>
                  <a:lnTo>
                    <a:pt x="390" y="425"/>
                  </a:lnTo>
                  <a:lnTo>
                    <a:pt x="390" y="425"/>
                  </a:lnTo>
                  <a:lnTo>
                    <a:pt x="397" y="435"/>
                  </a:lnTo>
                  <a:lnTo>
                    <a:pt x="405" y="449"/>
                  </a:lnTo>
                  <a:lnTo>
                    <a:pt x="417" y="469"/>
                  </a:lnTo>
                  <a:lnTo>
                    <a:pt x="417" y="469"/>
                  </a:lnTo>
                  <a:lnTo>
                    <a:pt x="404" y="467"/>
                  </a:lnTo>
                  <a:lnTo>
                    <a:pt x="390" y="466"/>
                  </a:lnTo>
                  <a:lnTo>
                    <a:pt x="390" y="466"/>
                  </a:lnTo>
                  <a:lnTo>
                    <a:pt x="377" y="464"/>
                  </a:lnTo>
                  <a:lnTo>
                    <a:pt x="366" y="464"/>
                  </a:lnTo>
                  <a:lnTo>
                    <a:pt x="358" y="466"/>
                  </a:lnTo>
                  <a:lnTo>
                    <a:pt x="358" y="466"/>
                  </a:lnTo>
                  <a:lnTo>
                    <a:pt x="345" y="469"/>
                  </a:lnTo>
                  <a:lnTo>
                    <a:pt x="340" y="472"/>
                  </a:lnTo>
                  <a:lnTo>
                    <a:pt x="340" y="472"/>
                  </a:lnTo>
                  <a:lnTo>
                    <a:pt x="338" y="474"/>
                  </a:lnTo>
                  <a:lnTo>
                    <a:pt x="336" y="472"/>
                  </a:lnTo>
                  <a:lnTo>
                    <a:pt x="325" y="466"/>
                  </a:lnTo>
                  <a:lnTo>
                    <a:pt x="325" y="466"/>
                  </a:lnTo>
                  <a:lnTo>
                    <a:pt x="317" y="459"/>
                  </a:lnTo>
                  <a:lnTo>
                    <a:pt x="310" y="454"/>
                  </a:lnTo>
                  <a:lnTo>
                    <a:pt x="299" y="449"/>
                  </a:lnTo>
                  <a:lnTo>
                    <a:pt x="281" y="448"/>
                  </a:lnTo>
                  <a:lnTo>
                    <a:pt x="281" y="448"/>
                  </a:lnTo>
                  <a:lnTo>
                    <a:pt x="259" y="446"/>
                  </a:lnTo>
                  <a:lnTo>
                    <a:pt x="245" y="444"/>
                  </a:lnTo>
                  <a:lnTo>
                    <a:pt x="240" y="444"/>
                  </a:lnTo>
                  <a:lnTo>
                    <a:pt x="236" y="446"/>
                  </a:lnTo>
                  <a:lnTo>
                    <a:pt x="233" y="449"/>
                  </a:lnTo>
                  <a:lnTo>
                    <a:pt x="233" y="454"/>
                  </a:lnTo>
                  <a:lnTo>
                    <a:pt x="233" y="454"/>
                  </a:lnTo>
                  <a:lnTo>
                    <a:pt x="233" y="466"/>
                  </a:lnTo>
                  <a:lnTo>
                    <a:pt x="235" y="477"/>
                  </a:lnTo>
                  <a:lnTo>
                    <a:pt x="236" y="487"/>
                  </a:lnTo>
                  <a:lnTo>
                    <a:pt x="236" y="487"/>
                  </a:lnTo>
                  <a:lnTo>
                    <a:pt x="223" y="497"/>
                  </a:lnTo>
                  <a:lnTo>
                    <a:pt x="213" y="503"/>
                  </a:lnTo>
                  <a:lnTo>
                    <a:pt x="207" y="510"/>
                  </a:lnTo>
                  <a:lnTo>
                    <a:pt x="207" y="510"/>
                  </a:lnTo>
                  <a:lnTo>
                    <a:pt x="204" y="518"/>
                  </a:lnTo>
                  <a:lnTo>
                    <a:pt x="200" y="523"/>
                  </a:lnTo>
                  <a:lnTo>
                    <a:pt x="200" y="528"/>
                  </a:lnTo>
                  <a:lnTo>
                    <a:pt x="200" y="528"/>
                  </a:lnTo>
                  <a:lnTo>
                    <a:pt x="200" y="533"/>
                  </a:lnTo>
                  <a:lnTo>
                    <a:pt x="195" y="540"/>
                  </a:lnTo>
                  <a:lnTo>
                    <a:pt x="195" y="540"/>
                  </a:lnTo>
                  <a:lnTo>
                    <a:pt x="190" y="549"/>
                  </a:lnTo>
                  <a:lnTo>
                    <a:pt x="189" y="553"/>
                  </a:lnTo>
                  <a:lnTo>
                    <a:pt x="186" y="558"/>
                  </a:lnTo>
                  <a:lnTo>
                    <a:pt x="186" y="558"/>
                  </a:lnTo>
                  <a:lnTo>
                    <a:pt x="181" y="561"/>
                  </a:lnTo>
                  <a:lnTo>
                    <a:pt x="177" y="563"/>
                  </a:lnTo>
                  <a:lnTo>
                    <a:pt x="174" y="566"/>
                  </a:lnTo>
                  <a:lnTo>
                    <a:pt x="174" y="572"/>
                  </a:lnTo>
                  <a:lnTo>
                    <a:pt x="174" y="572"/>
                  </a:lnTo>
                  <a:lnTo>
                    <a:pt x="179" y="617"/>
                  </a:lnTo>
                  <a:lnTo>
                    <a:pt x="181" y="641"/>
                  </a:lnTo>
                  <a:lnTo>
                    <a:pt x="182" y="653"/>
                  </a:lnTo>
                  <a:lnTo>
                    <a:pt x="182" y="653"/>
                  </a:lnTo>
                  <a:lnTo>
                    <a:pt x="158" y="658"/>
                  </a:lnTo>
                  <a:lnTo>
                    <a:pt x="140" y="664"/>
                  </a:lnTo>
                  <a:lnTo>
                    <a:pt x="131" y="668"/>
                  </a:lnTo>
                  <a:lnTo>
                    <a:pt x="127" y="671"/>
                  </a:lnTo>
                  <a:lnTo>
                    <a:pt x="127" y="671"/>
                  </a:lnTo>
                  <a:lnTo>
                    <a:pt x="112" y="687"/>
                  </a:lnTo>
                  <a:lnTo>
                    <a:pt x="109" y="694"/>
                  </a:lnTo>
                  <a:lnTo>
                    <a:pt x="109" y="694"/>
                  </a:lnTo>
                  <a:lnTo>
                    <a:pt x="64" y="801"/>
                  </a:lnTo>
                  <a:lnTo>
                    <a:pt x="35" y="874"/>
                  </a:lnTo>
                  <a:lnTo>
                    <a:pt x="27" y="899"/>
                  </a:lnTo>
                  <a:lnTo>
                    <a:pt x="23" y="907"/>
                  </a:lnTo>
                  <a:lnTo>
                    <a:pt x="23" y="911"/>
                  </a:lnTo>
                  <a:lnTo>
                    <a:pt x="23" y="911"/>
                  </a:lnTo>
                  <a:lnTo>
                    <a:pt x="28" y="915"/>
                  </a:lnTo>
                  <a:lnTo>
                    <a:pt x="31" y="919"/>
                  </a:lnTo>
                  <a:lnTo>
                    <a:pt x="38" y="922"/>
                  </a:lnTo>
                  <a:lnTo>
                    <a:pt x="38" y="922"/>
                  </a:lnTo>
                  <a:lnTo>
                    <a:pt x="71" y="942"/>
                  </a:lnTo>
                  <a:lnTo>
                    <a:pt x="109" y="966"/>
                  </a:lnTo>
                  <a:lnTo>
                    <a:pt x="109" y="966"/>
                  </a:lnTo>
                  <a:lnTo>
                    <a:pt x="128" y="979"/>
                  </a:lnTo>
                  <a:lnTo>
                    <a:pt x="141" y="988"/>
                  </a:lnTo>
                  <a:lnTo>
                    <a:pt x="141" y="988"/>
                  </a:lnTo>
                  <a:lnTo>
                    <a:pt x="140" y="998"/>
                  </a:lnTo>
                  <a:lnTo>
                    <a:pt x="140" y="1004"/>
                  </a:lnTo>
                  <a:lnTo>
                    <a:pt x="138" y="1007"/>
                  </a:lnTo>
                  <a:lnTo>
                    <a:pt x="138" y="1007"/>
                  </a:lnTo>
                  <a:lnTo>
                    <a:pt x="133" y="1006"/>
                  </a:lnTo>
                  <a:lnTo>
                    <a:pt x="125" y="1004"/>
                  </a:lnTo>
                  <a:lnTo>
                    <a:pt x="117" y="1006"/>
                  </a:lnTo>
                  <a:lnTo>
                    <a:pt x="113" y="1007"/>
                  </a:lnTo>
                  <a:lnTo>
                    <a:pt x="112" y="1011"/>
                  </a:lnTo>
                  <a:lnTo>
                    <a:pt x="112" y="1011"/>
                  </a:lnTo>
                  <a:lnTo>
                    <a:pt x="110" y="1019"/>
                  </a:lnTo>
                  <a:lnTo>
                    <a:pt x="110" y="1027"/>
                  </a:lnTo>
                  <a:lnTo>
                    <a:pt x="110" y="1034"/>
                  </a:lnTo>
                  <a:lnTo>
                    <a:pt x="109" y="1035"/>
                  </a:lnTo>
                  <a:lnTo>
                    <a:pt x="109" y="1037"/>
                  </a:lnTo>
                  <a:lnTo>
                    <a:pt x="109" y="1037"/>
                  </a:lnTo>
                  <a:lnTo>
                    <a:pt x="95" y="1040"/>
                  </a:lnTo>
                  <a:lnTo>
                    <a:pt x="79" y="1047"/>
                  </a:lnTo>
                  <a:lnTo>
                    <a:pt x="79" y="1047"/>
                  </a:lnTo>
                  <a:lnTo>
                    <a:pt x="69" y="1050"/>
                  </a:lnTo>
                  <a:lnTo>
                    <a:pt x="61" y="1050"/>
                  </a:lnTo>
                  <a:lnTo>
                    <a:pt x="61" y="1050"/>
                  </a:lnTo>
                  <a:lnTo>
                    <a:pt x="40" y="1052"/>
                  </a:lnTo>
                  <a:lnTo>
                    <a:pt x="20" y="1055"/>
                  </a:lnTo>
                  <a:lnTo>
                    <a:pt x="20" y="1055"/>
                  </a:lnTo>
                  <a:lnTo>
                    <a:pt x="18" y="1058"/>
                  </a:lnTo>
                  <a:lnTo>
                    <a:pt x="17" y="1063"/>
                  </a:lnTo>
                  <a:lnTo>
                    <a:pt x="17" y="1073"/>
                  </a:lnTo>
                  <a:lnTo>
                    <a:pt x="17" y="1073"/>
                  </a:lnTo>
                  <a:lnTo>
                    <a:pt x="17" y="1075"/>
                  </a:lnTo>
                  <a:lnTo>
                    <a:pt x="17" y="1076"/>
                  </a:lnTo>
                  <a:lnTo>
                    <a:pt x="17" y="1076"/>
                  </a:lnTo>
                  <a:lnTo>
                    <a:pt x="17" y="1076"/>
                  </a:lnTo>
                  <a:lnTo>
                    <a:pt x="17" y="1076"/>
                  </a:lnTo>
                  <a:lnTo>
                    <a:pt x="13" y="1078"/>
                  </a:lnTo>
                  <a:lnTo>
                    <a:pt x="9" y="1083"/>
                  </a:lnTo>
                  <a:lnTo>
                    <a:pt x="4" y="1091"/>
                  </a:lnTo>
                  <a:lnTo>
                    <a:pt x="2" y="1099"/>
                  </a:lnTo>
                  <a:lnTo>
                    <a:pt x="2" y="1099"/>
                  </a:lnTo>
                  <a:lnTo>
                    <a:pt x="0" y="1106"/>
                  </a:lnTo>
                  <a:lnTo>
                    <a:pt x="0" y="1111"/>
                  </a:lnTo>
                  <a:lnTo>
                    <a:pt x="2" y="1112"/>
                  </a:lnTo>
                  <a:lnTo>
                    <a:pt x="5" y="1116"/>
                  </a:lnTo>
                  <a:lnTo>
                    <a:pt x="17" y="1121"/>
                  </a:lnTo>
                  <a:lnTo>
                    <a:pt x="17" y="1121"/>
                  </a:lnTo>
                  <a:lnTo>
                    <a:pt x="27" y="1124"/>
                  </a:lnTo>
                  <a:lnTo>
                    <a:pt x="40" y="1126"/>
                  </a:lnTo>
                  <a:lnTo>
                    <a:pt x="71" y="1127"/>
                  </a:lnTo>
                  <a:lnTo>
                    <a:pt x="102" y="1127"/>
                  </a:lnTo>
                  <a:lnTo>
                    <a:pt x="123" y="1129"/>
                  </a:lnTo>
                  <a:lnTo>
                    <a:pt x="123" y="1129"/>
                  </a:lnTo>
                  <a:lnTo>
                    <a:pt x="148" y="1129"/>
                  </a:lnTo>
                  <a:lnTo>
                    <a:pt x="189" y="1127"/>
                  </a:lnTo>
                  <a:lnTo>
                    <a:pt x="225" y="1124"/>
                  </a:lnTo>
                  <a:lnTo>
                    <a:pt x="238" y="1122"/>
                  </a:lnTo>
                  <a:lnTo>
                    <a:pt x="245" y="1121"/>
                  </a:lnTo>
                  <a:lnTo>
                    <a:pt x="245" y="1121"/>
                  </a:lnTo>
                  <a:lnTo>
                    <a:pt x="246" y="1111"/>
                  </a:lnTo>
                  <a:lnTo>
                    <a:pt x="248" y="1094"/>
                  </a:lnTo>
                  <a:lnTo>
                    <a:pt x="248" y="1078"/>
                  </a:lnTo>
                  <a:lnTo>
                    <a:pt x="248" y="1070"/>
                  </a:lnTo>
                  <a:lnTo>
                    <a:pt x="248" y="1070"/>
                  </a:lnTo>
                  <a:lnTo>
                    <a:pt x="248" y="1062"/>
                  </a:lnTo>
                  <a:lnTo>
                    <a:pt x="249" y="1048"/>
                  </a:lnTo>
                  <a:lnTo>
                    <a:pt x="249" y="1035"/>
                  </a:lnTo>
                  <a:lnTo>
                    <a:pt x="249" y="1030"/>
                  </a:lnTo>
                  <a:lnTo>
                    <a:pt x="248" y="1029"/>
                  </a:lnTo>
                  <a:lnTo>
                    <a:pt x="248" y="1029"/>
                  </a:lnTo>
                  <a:lnTo>
                    <a:pt x="238" y="1024"/>
                  </a:lnTo>
                  <a:lnTo>
                    <a:pt x="233" y="1022"/>
                  </a:lnTo>
                  <a:lnTo>
                    <a:pt x="233" y="1022"/>
                  </a:lnTo>
                  <a:lnTo>
                    <a:pt x="230" y="1019"/>
                  </a:lnTo>
                  <a:lnTo>
                    <a:pt x="230" y="1017"/>
                  </a:lnTo>
                  <a:lnTo>
                    <a:pt x="230" y="1007"/>
                  </a:lnTo>
                  <a:lnTo>
                    <a:pt x="230" y="1007"/>
                  </a:lnTo>
                  <a:lnTo>
                    <a:pt x="254" y="1006"/>
                  </a:lnTo>
                  <a:lnTo>
                    <a:pt x="272" y="1006"/>
                  </a:lnTo>
                  <a:lnTo>
                    <a:pt x="279" y="1004"/>
                  </a:lnTo>
                  <a:lnTo>
                    <a:pt x="281" y="1002"/>
                  </a:lnTo>
                  <a:lnTo>
                    <a:pt x="281" y="1002"/>
                  </a:lnTo>
                  <a:lnTo>
                    <a:pt x="281" y="792"/>
                  </a:lnTo>
                  <a:lnTo>
                    <a:pt x="281" y="792"/>
                  </a:lnTo>
                  <a:lnTo>
                    <a:pt x="282" y="782"/>
                  </a:lnTo>
                  <a:lnTo>
                    <a:pt x="286" y="773"/>
                  </a:lnTo>
                  <a:lnTo>
                    <a:pt x="289" y="764"/>
                  </a:lnTo>
                  <a:lnTo>
                    <a:pt x="292" y="761"/>
                  </a:lnTo>
                  <a:lnTo>
                    <a:pt x="295" y="760"/>
                  </a:lnTo>
                  <a:lnTo>
                    <a:pt x="295" y="760"/>
                  </a:lnTo>
                  <a:lnTo>
                    <a:pt x="320" y="760"/>
                  </a:lnTo>
                  <a:lnTo>
                    <a:pt x="372" y="763"/>
                  </a:lnTo>
                  <a:lnTo>
                    <a:pt x="431" y="766"/>
                  </a:lnTo>
                  <a:lnTo>
                    <a:pt x="479" y="768"/>
                  </a:lnTo>
                  <a:lnTo>
                    <a:pt x="479" y="768"/>
                  </a:lnTo>
                  <a:lnTo>
                    <a:pt x="535" y="769"/>
                  </a:lnTo>
                  <a:lnTo>
                    <a:pt x="553" y="769"/>
                  </a:lnTo>
                  <a:lnTo>
                    <a:pt x="559" y="769"/>
                  </a:lnTo>
                  <a:lnTo>
                    <a:pt x="562" y="768"/>
                  </a:lnTo>
                  <a:lnTo>
                    <a:pt x="562" y="768"/>
                  </a:lnTo>
                  <a:lnTo>
                    <a:pt x="577" y="758"/>
                  </a:lnTo>
                  <a:lnTo>
                    <a:pt x="585" y="753"/>
                  </a:lnTo>
                  <a:lnTo>
                    <a:pt x="585" y="753"/>
                  </a:lnTo>
                  <a:lnTo>
                    <a:pt x="590" y="755"/>
                  </a:lnTo>
                  <a:lnTo>
                    <a:pt x="594" y="755"/>
                  </a:lnTo>
                  <a:lnTo>
                    <a:pt x="595" y="753"/>
                  </a:lnTo>
                  <a:lnTo>
                    <a:pt x="595" y="753"/>
                  </a:lnTo>
                  <a:lnTo>
                    <a:pt x="597" y="751"/>
                  </a:lnTo>
                  <a:lnTo>
                    <a:pt x="599" y="750"/>
                  </a:lnTo>
                  <a:lnTo>
                    <a:pt x="602" y="745"/>
                  </a:lnTo>
                  <a:lnTo>
                    <a:pt x="607" y="735"/>
                  </a:lnTo>
                  <a:lnTo>
                    <a:pt x="607" y="735"/>
                  </a:lnTo>
                  <a:lnTo>
                    <a:pt x="644" y="663"/>
                  </a:lnTo>
                  <a:lnTo>
                    <a:pt x="684" y="587"/>
                  </a:lnTo>
                  <a:lnTo>
                    <a:pt x="684" y="587"/>
                  </a:lnTo>
                  <a:lnTo>
                    <a:pt x="697" y="558"/>
                  </a:lnTo>
                  <a:lnTo>
                    <a:pt x="712" y="515"/>
                  </a:lnTo>
                  <a:lnTo>
                    <a:pt x="723" y="476"/>
                  </a:lnTo>
                  <a:lnTo>
                    <a:pt x="726" y="461"/>
                  </a:lnTo>
                  <a:lnTo>
                    <a:pt x="728" y="451"/>
                  </a:lnTo>
                  <a:lnTo>
                    <a:pt x="728" y="451"/>
                  </a:lnTo>
                  <a:lnTo>
                    <a:pt x="725" y="430"/>
                  </a:lnTo>
                  <a:lnTo>
                    <a:pt x="717" y="397"/>
                  </a:lnTo>
                  <a:lnTo>
                    <a:pt x="708" y="362"/>
                  </a:lnTo>
                  <a:lnTo>
                    <a:pt x="699" y="333"/>
                  </a:lnTo>
                  <a:lnTo>
                    <a:pt x="699" y="333"/>
                  </a:lnTo>
                  <a:lnTo>
                    <a:pt x="685" y="298"/>
                  </a:lnTo>
                  <a:lnTo>
                    <a:pt x="680" y="287"/>
                  </a:lnTo>
                  <a:lnTo>
                    <a:pt x="672" y="277"/>
                  </a:lnTo>
                  <a:lnTo>
                    <a:pt x="672" y="277"/>
                  </a:lnTo>
                  <a:lnTo>
                    <a:pt x="643" y="247"/>
                  </a:lnTo>
                  <a:lnTo>
                    <a:pt x="643" y="247"/>
                  </a:lnTo>
                  <a:lnTo>
                    <a:pt x="633" y="242"/>
                  </a:lnTo>
                  <a:lnTo>
                    <a:pt x="621" y="238"/>
                  </a:lnTo>
                  <a:lnTo>
                    <a:pt x="621" y="238"/>
                  </a:lnTo>
                  <a:lnTo>
                    <a:pt x="610" y="228"/>
                  </a:lnTo>
                  <a:lnTo>
                    <a:pt x="602" y="223"/>
                  </a:lnTo>
                  <a:lnTo>
                    <a:pt x="600" y="220"/>
                  </a:lnTo>
                  <a:lnTo>
                    <a:pt x="600" y="220"/>
                  </a:lnTo>
                  <a:lnTo>
                    <a:pt x="603" y="216"/>
                  </a:lnTo>
                  <a:lnTo>
                    <a:pt x="613" y="213"/>
                  </a:lnTo>
                  <a:lnTo>
                    <a:pt x="630" y="208"/>
                  </a:lnTo>
                  <a:lnTo>
                    <a:pt x="630" y="208"/>
                  </a:lnTo>
                  <a:lnTo>
                    <a:pt x="631" y="201"/>
                  </a:lnTo>
                  <a:lnTo>
                    <a:pt x="635" y="187"/>
                  </a:lnTo>
                  <a:lnTo>
                    <a:pt x="636" y="177"/>
                  </a:lnTo>
                  <a:lnTo>
                    <a:pt x="636" y="164"/>
                  </a:lnTo>
                  <a:lnTo>
                    <a:pt x="636" y="149"/>
                  </a:lnTo>
                  <a:lnTo>
                    <a:pt x="633" y="131"/>
                  </a:lnTo>
                  <a:lnTo>
                    <a:pt x="633" y="131"/>
                  </a:lnTo>
                  <a:lnTo>
                    <a:pt x="625" y="98"/>
                  </a:lnTo>
                  <a:lnTo>
                    <a:pt x="618" y="75"/>
                  </a:lnTo>
                  <a:lnTo>
                    <a:pt x="612" y="59"/>
                  </a:lnTo>
                  <a:lnTo>
                    <a:pt x="600" y="42"/>
                  </a:lnTo>
                  <a:lnTo>
                    <a:pt x="600" y="42"/>
                  </a:lnTo>
                  <a:lnTo>
                    <a:pt x="585" y="27"/>
                  </a:lnTo>
                  <a:lnTo>
                    <a:pt x="572" y="16"/>
                  </a:lnTo>
                  <a:lnTo>
                    <a:pt x="556" y="8"/>
                  </a:lnTo>
                  <a:lnTo>
                    <a:pt x="538" y="1"/>
                  </a:lnTo>
                  <a:lnTo>
                    <a:pt x="538" y="1"/>
                  </a:lnTo>
                  <a:lnTo>
                    <a:pt x="526" y="0"/>
                  </a:lnTo>
                  <a:lnTo>
                    <a:pt x="518" y="0"/>
                  </a:lnTo>
                  <a:lnTo>
                    <a:pt x="510" y="1"/>
                  </a:lnTo>
                  <a:lnTo>
                    <a:pt x="503" y="4"/>
                  </a:lnTo>
                  <a:lnTo>
                    <a:pt x="494" y="9"/>
                  </a:lnTo>
                  <a:lnTo>
                    <a:pt x="489" y="13"/>
                  </a:lnTo>
                  <a:lnTo>
                    <a:pt x="489" y="13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471888A9-C62F-43F9-98B8-6C708701BCA6}"/>
              </a:ext>
            </a:extLst>
          </p:cNvPr>
          <p:cNvGrpSpPr/>
          <p:nvPr/>
        </p:nvGrpSpPr>
        <p:grpSpPr>
          <a:xfrm>
            <a:off x="806609" y="957720"/>
            <a:ext cx="2279967" cy="2472144"/>
            <a:chOff x="2436813" y="0"/>
            <a:chExt cx="2768600" cy="3001963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B0DC1189-3784-43AC-A920-562CBDBE2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3550" y="1912938"/>
              <a:ext cx="884238" cy="1004888"/>
            </a:xfrm>
            <a:custGeom>
              <a:avLst/>
              <a:gdLst>
                <a:gd name="T0" fmla="*/ 53 w 557"/>
                <a:gd name="T1" fmla="*/ 0 h 633"/>
                <a:gd name="T2" fmla="*/ 28 w 557"/>
                <a:gd name="T3" fmla="*/ 8 h 633"/>
                <a:gd name="T4" fmla="*/ 10 w 557"/>
                <a:gd name="T5" fmla="*/ 24 h 633"/>
                <a:gd name="T6" fmla="*/ 0 w 557"/>
                <a:gd name="T7" fmla="*/ 49 h 633"/>
                <a:gd name="T8" fmla="*/ 46 w 557"/>
                <a:gd name="T9" fmla="*/ 141 h 633"/>
                <a:gd name="T10" fmla="*/ 243 w 557"/>
                <a:gd name="T11" fmla="*/ 143 h 633"/>
                <a:gd name="T12" fmla="*/ 223 w 557"/>
                <a:gd name="T13" fmla="*/ 481 h 633"/>
                <a:gd name="T14" fmla="*/ 13 w 557"/>
                <a:gd name="T15" fmla="*/ 559 h 633"/>
                <a:gd name="T16" fmla="*/ 4 w 557"/>
                <a:gd name="T17" fmla="*/ 573 h 633"/>
                <a:gd name="T18" fmla="*/ 0 w 557"/>
                <a:gd name="T19" fmla="*/ 591 h 633"/>
                <a:gd name="T20" fmla="*/ 8 w 557"/>
                <a:gd name="T21" fmla="*/ 615 h 633"/>
                <a:gd name="T22" fmla="*/ 26 w 557"/>
                <a:gd name="T23" fmla="*/ 630 h 633"/>
                <a:gd name="T24" fmla="*/ 45 w 557"/>
                <a:gd name="T25" fmla="*/ 633 h 633"/>
                <a:gd name="T26" fmla="*/ 67 w 557"/>
                <a:gd name="T27" fmla="*/ 627 h 633"/>
                <a:gd name="T28" fmla="*/ 84 w 557"/>
                <a:gd name="T29" fmla="*/ 607 h 633"/>
                <a:gd name="T30" fmla="*/ 87 w 557"/>
                <a:gd name="T31" fmla="*/ 591 h 633"/>
                <a:gd name="T32" fmla="*/ 81 w 557"/>
                <a:gd name="T33" fmla="*/ 566 h 633"/>
                <a:gd name="T34" fmla="*/ 235 w 557"/>
                <a:gd name="T35" fmla="*/ 559 h 633"/>
                <a:gd name="T36" fmla="*/ 225 w 557"/>
                <a:gd name="T37" fmla="*/ 581 h 633"/>
                <a:gd name="T38" fmla="*/ 225 w 557"/>
                <a:gd name="T39" fmla="*/ 599 h 633"/>
                <a:gd name="T40" fmla="*/ 235 w 557"/>
                <a:gd name="T41" fmla="*/ 620 h 633"/>
                <a:gd name="T42" fmla="*/ 253 w 557"/>
                <a:gd name="T43" fmla="*/ 633 h 633"/>
                <a:gd name="T44" fmla="*/ 267 w 557"/>
                <a:gd name="T45" fmla="*/ 633 h 633"/>
                <a:gd name="T46" fmla="*/ 285 w 557"/>
                <a:gd name="T47" fmla="*/ 623 h 633"/>
                <a:gd name="T48" fmla="*/ 295 w 557"/>
                <a:gd name="T49" fmla="*/ 605 h 633"/>
                <a:gd name="T50" fmla="*/ 303 w 557"/>
                <a:gd name="T51" fmla="*/ 602 h 633"/>
                <a:gd name="T52" fmla="*/ 323 w 557"/>
                <a:gd name="T53" fmla="*/ 609 h 633"/>
                <a:gd name="T54" fmla="*/ 338 w 557"/>
                <a:gd name="T55" fmla="*/ 605 h 633"/>
                <a:gd name="T56" fmla="*/ 354 w 557"/>
                <a:gd name="T57" fmla="*/ 589 h 633"/>
                <a:gd name="T58" fmla="*/ 359 w 557"/>
                <a:gd name="T59" fmla="*/ 566 h 633"/>
                <a:gd name="T60" fmla="*/ 484 w 557"/>
                <a:gd name="T61" fmla="*/ 559 h 633"/>
                <a:gd name="T62" fmla="*/ 476 w 557"/>
                <a:gd name="T63" fmla="*/ 573 h 633"/>
                <a:gd name="T64" fmla="*/ 472 w 557"/>
                <a:gd name="T65" fmla="*/ 591 h 633"/>
                <a:gd name="T66" fmla="*/ 479 w 557"/>
                <a:gd name="T67" fmla="*/ 615 h 633"/>
                <a:gd name="T68" fmla="*/ 498 w 557"/>
                <a:gd name="T69" fmla="*/ 630 h 633"/>
                <a:gd name="T70" fmla="*/ 515 w 557"/>
                <a:gd name="T71" fmla="*/ 633 h 633"/>
                <a:gd name="T72" fmla="*/ 539 w 557"/>
                <a:gd name="T73" fmla="*/ 627 h 633"/>
                <a:gd name="T74" fmla="*/ 554 w 557"/>
                <a:gd name="T75" fmla="*/ 607 h 633"/>
                <a:gd name="T76" fmla="*/ 557 w 557"/>
                <a:gd name="T77" fmla="*/ 591 h 633"/>
                <a:gd name="T78" fmla="*/ 551 w 557"/>
                <a:gd name="T79" fmla="*/ 566 h 633"/>
                <a:gd name="T80" fmla="*/ 557 w 557"/>
                <a:gd name="T81" fmla="*/ 509 h 633"/>
                <a:gd name="T82" fmla="*/ 330 w 557"/>
                <a:gd name="T83" fmla="*/ 317 h 633"/>
                <a:gd name="T84" fmla="*/ 497 w 557"/>
                <a:gd name="T85" fmla="*/ 143 h 633"/>
                <a:gd name="T86" fmla="*/ 557 w 557"/>
                <a:gd name="T87" fmla="*/ 93 h 633"/>
                <a:gd name="T88" fmla="*/ 554 w 557"/>
                <a:gd name="T89" fmla="*/ 31 h 633"/>
                <a:gd name="T90" fmla="*/ 544 w 557"/>
                <a:gd name="T91" fmla="*/ 18 h 633"/>
                <a:gd name="T92" fmla="*/ 525 w 557"/>
                <a:gd name="T93" fmla="*/ 5 h 633"/>
                <a:gd name="T94" fmla="*/ 497 w 557"/>
                <a:gd name="T95" fmla="*/ 0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57" h="633">
                  <a:moveTo>
                    <a:pt x="61" y="0"/>
                  </a:moveTo>
                  <a:lnTo>
                    <a:pt x="61" y="0"/>
                  </a:lnTo>
                  <a:lnTo>
                    <a:pt x="53" y="0"/>
                  </a:lnTo>
                  <a:lnTo>
                    <a:pt x="43" y="1"/>
                  </a:lnTo>
                  <a:lnTo>
                    <a:pt x="35" y="5"/>
                  </a:lnTo>
                  <a:lnTo>
                    <a:pt x="28" y="8"/>
                  </a:lnTo>
                  <a:lnTo>
                    <a:pt x="20" y="13"/>
                  </a:lnTo>
                  <a:lnTo>
                    <a:pt x="15" y="18"/>
                  </a:lnTo>
                  <a:lnTo>
                    <a:pt x="10" y="24"/>
                  </a:lnTo>
                  <a:lnTo>
                    <a:pt x="5" y="31"/>
                  </a:lnTo>
                  <a:lnTo>
                    <a:pt x="0" y="31"/>
                  </a:lnTo>
                  <a:lnTo>
                    <a:pt x="0" y="49"/>
                  </a:lnTo>
                  <a:lnTo>
                    <a:pt x="0" y="93"/>
                  </a:lnTo>
                  <a:lnTo>
                    <a:pt x="0" y="141"/>
                  </a:lnTo>
                  <a:lnTo>
                    <a:pt x="46" y="141"/>
                  </a:lnTo>
                  <a:lnTo>
                    <a:pt x="46" y="141"/>
                  </a:lnTo>
                  <a:lnTo>
                    <a:pt x="61" y="143"/>
                  </a:lnTo>
                  <a:lnTo>
                    <a:pt x="243" y="143"/>
                  </a:lnTo>
                  <a:lnTo>
                    <a:pt x="243" y="317"/>
                  </a:lnTo>
                  <a:lnTo>
                    <a:pt x="223" y="317"/>
                  </a:lnTo>
                  <a:lnTo>
                    <a:pt x="223" y="481"/>
                  </a:lnTo>
                  <a:lnTo>
                    <a:pt x="0" y="509"/>
                  </a:lnTo>
                  <a:lnTo>
                    <a:pt x="0" y="559"/>
                  </a:lnTo>
                  <a:lnTo>
                    <a:pt x="13" y="559"/>
                  </a:lnTo>
                  <a:lnTo>
                    <a:pt x="13" y="559"/>
                  </a:lnTo>
                  <a:lnTo>
                    <a:pt x="8" y="566"/>
                  </a:lnTo>
                  <a:lnTo>
                    <a:pt x="4" y="573"/>
                  </a:lnTo>
                  <a:lnTo>
                    <a:pt x="2" y="581"/>
                  </a:lnTo>
                  <a:lnTo>
                    <a:pt x="0" y="591"/>
                  </a:lnTo>
                  <a:lnTo>
                    <a:pt x="0" y="591"/>
                  </a:lnTo>
                  <a:lnTo>
                    <a:pt x="2" y="599"/>
                  </a:lnTo>
                  <a:lnTo>
                    <a:pt x="4" y="607"/>
                  </a:lnTo>
                  <a:lnTo>
                    <a:pt x="8" y="615"/>
                  </a:lnTo>
                  <a:lnTo>
                    <a:pt x="13" y="620"/>
                  </a:lnTo>
                  <a:lnTo>
                    <a:pt x="20" y="627"/>
                  </a:lnTo>
                  <a:lnTo>
                    <a:pt x="26" y="630"/>
                  </a:lnTo>
                  <a:lnTo>
                    <a:pt x="35" y="633"/>
                  </a:lnTo>
                  <a:lnTo>
                    <a:pt x="45" y="633"/>
                  </a:lnTo>
                  <a:lnTo>
                    <a:pt x="45" y="633"/>
                  </a:lnTo>
                  <a:lnTo>
                    <a:pt x="53" y="633"/>
                  </a:lnTo>
                  <a:lnTo>
                    <a:pt x="61" y="630"/>
                  </a:lnTo>
                  <a:lnTo>
                    <a:pt x="67" y="627"/>
                  </a:lnTo>
                  <a:lnTo>
                    <a:pt x="74" y="620"/>
                  </a:lnTo>
                  <a:lnTo>
                    <a:pt x="81" y="615"/>
                  </a:lnTo>
                  <a:lnTo>
                    <a:pt x="84" y="607"/>
                  </a:lnTo>
                  <a:lnTo>
                    <a:pt x="87" y="599"/>
                  </a:lnTo>
                  <a:lnTo>
                    <a:pt x="87" y="591"/>
                  </a:lnTo>
                  <a:lnTo>
                    <a:pt x="87" y="591"/>
                  </a:lnTo>
                  <a:lnTo>
                    <a:pt x="87" y="581"/>
                  </a:lnTo>
                  <a:lnTo>
                    <a:pt x="84" y="573"/>
                  </a:lnTo>
                  <a:lnTo>
                    <a:pt x="81" y="566"/>
                  </a:lnTo>
                  <a:lnTo>
                    <a:pt x="74" y="559"/>
                  </a:lnTo>
                  <a:lnTo>
                    <a:pt x="235" y="559"/>
                  </a:lnTo>
                  <a:lnTo>
                    <a:pt x="235" y="559"/>
                  </a:lnTo>
                  <a:lnTo>
                    <a:pt x="230" y="566"/>
                  </a:lnTo>
                  <a:lnTo>
                    <a:pt x="226" y="573"/>
                  </a:lnTo>
                  <a:lnTo>
                    <a:pt x="225" y="581"/>
                  </a:lnTo>
                  <a:lnTo>
                    <a:pt x="223" y="591"/>
                  </a:lnTo>
                  <a:lnTo>
                    <a:pt x="223" y="591"/>
                  </a:lnTo>
                  <a:lnTo>
                    <a:pt x="225" y="599"/>
                  </a:lnTo>
                  <a:lnTo>
                    <a:pt x="226" y="607"/>
                  </a:lnTo>
                  <a:lnTo>
                    <a:pt x="230" y="615"/>
                  </a:lnTo>
                  <a:lnTo>
                    <a:pt x="235" y="620"/>
                  </a:lnTo>
                  <a:lnTo>
                    <a:pt x="240" y="627"/>
                  </a:lnTo>
                  <a:lnTo>
                    <a:pt x="246" y="630"/>
                  </a:lnTo>
                  <a:lnTo>
                    <a:pt x="253" y="633"/>
                  </a:lnTo>
                  <a:lnTo>
                    <a:pt x="261" y="633"/>
                  </a:lnTo>
                  <a:lnTo>
                    <a:pt x="261" y="633"/>
                  </a:lnTo>
                  <a:lnTo>
                    <a:pt x="267" y="633"/>
                  </a:lnTo>
                  <a:lnTo>
                    <a:pt x="274" y="632"/>
                  </a:lnTo>
                  <a:lnTo>
                    <a:pt x="281" y="627"/>
                  </a:lnTo>
                  <a:lnTo>
                    <a:pt x="285" y="623"/>
                  </a:lnTo>
                  <a:lnTo>
                    <a:pt x="290" y="619"/>
                  </a:lnTo>
                  <a:lnTo>
                    <a:pt x="294" y="612"/>
                  </a:lnTo>
                  <a:lnTo>
                    <a:pt x="295" y="605"/>
                  </a:lnTo>
                  <a:lnTo>
                    <a:pt x="297" y="597"/>
                  </a:lnTo>
                  <a:lnTo>
                    <a:pt x="297" y="597"/>
                  </a:lnTo>
                  <a:lnTo>
                    <a:pt x="303" y="602"/>
                  </a:lnTo>
                  <a:lnTo>
                    <a:pt x="308" y="605"/>
                  </a:lnTo>
                  <a:lnTo>
                    <a:pt x="315" y="609"/>
                  </a:lnTo>
                  <a:lnTo>
                    <a:pt x="323" y="609"/>
                  </a:lnTo>
                  <a:lnTo>
                    <a:pt x="323" y="609"/>
                  </a:lnTo>
                  <a:lnTo>
                    <a:pt x="330" y="609"/>
                  </a:lnTo>
                  <a:lnTo>
                    <a:pt x="338" y="605"/>
                  </a:lnTo>
                  <a:lnTo>
                    <a:pt x="343" y="602"/>
                  </a:lnTo>
                  <a:lnTo>
                    <a:pt x="349" y="596"/>
                  </a:lnTo>
                  <a:lnTo>
                    <a:pt x="354" y="589"/>
                  </a:lnTo>
                  <a:lnTo>
                    <a:pt x="358" y="582"/>
                  </a:lnTo>
                  <a:lnTo>
                    <a:pt x="359" y="574"/>
                  </a:lnTo>
                  <a:lnTo>
                    <a:pt x="359" y="566"/>
                  </a:lnTo>
                  <a:lnTo>
                    <a:pt x="359" y="566"/>
                  </a:lnTo>
                  <a:lnTo>
                    <a:pt x="359" y="559"/>
                  </a:lnTo>
                  <a:lnTo>
                    <a:pt x="484" y="559"/>
                  </a:lnTo>
                  <a:lnTo>
                    <a:pt x="484" y="559"/>
                  </a:lnTo>
                  <a:lnTo>
                    <a:pt x="479" y="566"/>
                  </a:lnTo>
                  <a:lnTo>
                    <a:pt x="476" y="573"/>
                  </a:lnTo>
                  <a:lnTo>
                    <a:pt x="472" y="581"/>
                  </a:lnTo>
                  <a:lnTo>
                    <a:pt x="472" y="591"/>
                  </a:lnTo>
                  <a:lnTo>
                    <a:pt x="472" y="591"/>
                  </a:lnTo>
                  <a:lnTo>
                    <a:pt x="472" y="599"/>
                  </a:lnTo>
                  <a:lnTo>
                    <a:pt x="476" y="607"/>
                  </a:lnTo>
                  <a:lnTo>
                    <a:pt x="479" y="615"/>
                  </a:lnTo>
                  <a:lnTo>
                    <a:pt x="484" y="620"/>
                  </a:lnTo>
                  <a:lnTo>
                    <a:pt x="490" y="627"/>
                  </a:lnTo>
                  <a:lnTo>
                    <a:pt x="498" y="630"/>
                  </a:lnTo>
                  <a:lnTo>
                    <a:pt x="507" y="633"/>
                  </a:lnTo>
                  <a:lnTo>
                    <a:pt x="515" y="633"/>
                  </a:lnTo>
                  <a:lnTo>
                    <a:pt x="515" y="633"/>
                  </a:lnTo>
                  <a:lnTo>
                    <a:pt x="523" y="633"/>
                  </a:lnTo>
                  <a:lnTo>
                    <a:pt x="531" y="630"/>
                  </a:lnTo>
                  <a:lnTo>
                    <a:pt x="539" y="627"/>
                  </a:lnTo>
                  <a:lnTo>
                    <a:pt x="546" y="620"/>
                  </a:lnTo>
                  <a:lnTo>
                    <a:pt x="551" y="615"/>
                  </a:lnTo>
                  <a:lnTo>
                    <a:pt x="554" y="607"/>
                  </a:lnTo>
                  <a:lnTo>
                    <a:pt x="557" y="599"/>
                  </a:lnTo>
                  <a:lnTo>
                    <a:pt x="557" y="591"/>
                  </a:lnTo>
                  <a:lnTo>
                    <a:pt x="557" y="591"/>
                  </a:lnTo>
                  <a:lnTo>
                    <a:pt x="557" y="581"/>
                  </a:lnTo>
                  <a:lnTo>
                    <a:pt x="554" y="573"/>
                  </a:lnTo>
                  <a:lnTo>
                    <a:pt x="551" y="566"/>
                  </a:lnTo>
                  <a:lnTo>
                    <a:pt x="546" y="559"/>
                  </a:lnTo>
                  <a:lnTo>
                    <a:pt x="557" y="559"/>
                  </a:lnTo>
                  <a:lnTo>
                    <a:pt x="557" y="509"/>
                  </a:lnTo>
                  <a:lnTo>
                    <a:pt x="348" y="482"/>
                  </a:lnTo>
                  <a:lnTo>
                    <a:pt x="348" y="317"/>
                  </a:lnTo>
                  <a:lnTo>
                    <a:pt x="330" y="317"/>
                  </a:lnTo>
                  <a:lnTo>
                    <a:pt x="330" y="143"/>
                  </a:lnTo>
                  <a:lnTo>
                    <a:pt x="497" y="143"/>
                  </a:lnTo>
                  <a:lnTo>
                    <a:pt x="497" y="143"/>
                  </a:lnTo>
                  <a:lnTo>
                    <a:pt x="513" y="141"/>
                  </a:lnTo>
                  <a:lnTo>
                    <a:pt x="557" y="141"/>
                  </a:lnTo>
                  <a:lnTo>
                    <a:pt x="557" y="93"/>
                  </a:lnTo>
                  <a:lnTo>
                    <a:pt x="557" y="49"/>
                  </a:lnTo>
                  <a:lnTo>
                    <a:pt x="557" y="31"/>
                  </a:lnTo>
                  <a:lnTo>
                    <a:pt x="554" y="31"/>
                  </a:lnTo>
                  <a:lnTo>
                    <a:pt x="554" y="31"/>
                  </a:lnTo>
                  <a:lnTo>
                    <a:pt x="549" y="24"/>
                  </a:lnTo>
                  <a:lnTo>
                    <a:pt x="544" y="18"/>
                  </a:lnTo>
                  <a:lnTo>
                    <a:pt x="538" y="13"/>
                  </a:lnTo>
                  <a:lnTo>
                    <a:pt x="531" y="8"/>
                  </a:lnTo>
                  <a:lnTo>
                    <a:pt x="525" y="5"/>
                  </a:lnTo>
                  <a:lnTo>
                    <a:pt x="515" y="1"/>
                  </a:lnTo>
                  <a:lnTo>
                    <a:pt x="507" y="0"/>
                  </a:lnTo>
                  <a:lnTo>
                    <a:pt x="497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CC1844D0-FA99-4789-8E83-4E0B2BE469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44900" y="0"/>
              <a:ext cx="1560513" cy="3001963"/>
            </a:xfrm>
            <a:custGeom>
              <a:avLst/>
              <a:gdLst>
                <a:gd name="T0" fmla="*/ 568 w 983"/>
                <a:gd name="T1" fmla="*/ 476 h 1891"/>
                <a:gd name="T2" fmla="*/ 457 w 983"/>
                <a:gd name="T3" fmla="*/ 545 h 1891"/>
                <a:gd name="T4" fmla="*/ 352 w 983"/>
                <a:gd name="T5" fmla="*/ 570 h 1891"/>
                <a:gd name="T6" fmla="*/ 218 w 983"/>
                <a:gd name="T7" fmla="*/ 555 h 1891"/>
                <a:gd name="T8" fmla="*/ 180 w 983"/>
                <a:gd name="T9" fmla="*/ 553 h 1891"/>
                <a:gd name="T10" fmla="*/ 164 w 983"/>
                <a:gd name="T11" fmla="*/ 548 h 1891"/>
                <a:gd name="T12" fmla="*/ 147 w 983"/>
                <a:gd name="T13" fmla="*/ 519 h 1891"/>
                <a:gd name="T14" fmla="*/ 123 w 983"/>
                <a:gd name="T15" fmla="*/ 496 h 1891"/>
                <a:gd name="T16" fmla="*/ 113 w 983"/>
                <a:gd name="T17" fmla="*/ 517 h 1891"/>
                <a:gd name="T18" fmla="*/ 119 w 983"/>
                <a:gd name="T19" fmla="*/ 568 h 1891"/>
                <a:gd name="T20" fmla="*/ 111 w 983"/>
                <a:gd name="T21" fmla="*/ 588 h 1891"/>
                <a:gd name="T22" fmla="*/ 126 w 983"/>
                <a:gd name="T23" fmla="*/ 601 h 1891"/>
                <a:gd name="T24" fmla="*/ 141 w 983"/>
                <a:gd name="T25" fmla="*/ 640 h 1891"/>
                <a:gd name="T26" fmla="*/ 146 w 983"/>
                <a:gd name="T27" fmla="*/ 650 h 1891"/>
                <a:gd name="T28" fmla="*/ 178 w 983"/>
                <a:gd name="T29" fmla="*/ 691 h 1891"/>
                <a:gd name="T30" fmla="*/ 247 w 983"/>
                <a:gd name="T31" fmla="*/ 737 h 1891"/>
                <a:gd name="T32" fmla="*/ 386 w 983"/>
                <a:gd name="T33" fmla="*/ 765 h 1891"/>
                <a:gd name="T34" fmla="*/ 522 w 983"/>
                <a:gd name="T35" fmla="*/ 824 h 1891"/>
                <a:gd name="T36" fmla="*/ 427 w 983"/>
                <a:gd name="T37" fmla="*/ 893 h 1891"/>
                <a:gd name="T38" fmla="*/ 362 w 983"/>
                <a:gd name="T39" fmla="*/ 899 h 1891"/>
                <a:gd name="T40" fmla="*/ 137 w 983"/>
                <a:gd name="T41" fmla="*/ 1032 h 1891"/>
                <a:gd name="T42" fmla="*/ 121 w 983"/>
                <a:gd name="T43" fmla="*/ 1349 h 1891"/>
                <a:gd name="T44" fmla="*/ 167 w 983"/>
                <a:gd name="T45" fmla="*/ 1682 h 1891"/>
                <a:gd name="T46" fmla="*/ 0 w 983"/>
                <a:gd name="T47" fmla="*/ 1838 h 1891"/>
                <a:gd name="T48" fmla="*/ 18 w 983"/>
                <a:gd name="T49" fmla="*/ 1856 h 1891"/>
                <a:gd name="T50" fmla="*/ 103 w 983"/>
                <a:gd name="T51" fmla="*/ 1891 h 1891"/>
                <a:gd name="T52" fmla="*/ 454 w 983"/>
                <a:gd name="T53" fmla="*/ 1845 h 1891"/>
                <a:gd name="T54" fmla="*/ 408 w 983"/>
                <a:gd name="T55" fmla="*/ 1233 h 1891"/>
                <a:gd name="T56" fmla="*/ 580 w 983"/>
                <a:gd name="T57" fmla="*/ 1654 h 1891"/>
                <a:gd name="T58" fmla="*/ 793 w 983"/>
                <a:gd name="T59" fmla="*/ 1349 h 1891"/>
                <a:gd name="T60" fmla="*/ 939 w 983"/>
                <a:gd name="T61" fmla="*/ 1106 h 1891"/>
                <a:gd name="T62" fmla="*/ 967 w 983"/>
                <a:gd name="T63" fmla="*/ 965 h 1891"/>
                <a:gd name="T64" fmla="*/ 962 w 983"/>
                <a:gd name="T65" fmla="*/ 414 h 1891"/>
                <a:gd name="T66" fmla="*/ 822 w 983"/>
                <a:gd name="T67" fmla="*/ 282 h 1891"/>
                <a:gd name="T68" fmla="*/ 799 w 983"/>
                <a:gd name="T69" fmla="*/ 87 h 1891"/>
                <a:gd name="T70" fmla="*/ 781 w 983"/>
                <a:gd name="T71" fmla="*/ 51 h 1891"/>
                <a:gd name="T72" fmla="*/ 708 w 983"/>
                <a:gd name="T73" fmla="*/ 23 h 1891"/>
                <a:gd name="T74" fmla="*/ 545 w 983"/>
                <a:gd name="T75" fmla="*/ 31 h 1891"/>
                <a:gd name="T76" fmla="*/ 506 w 983"/>
                <a:gd name="T77" fmla="*/ 76 h 1891"/>
                <a:gd name="T78" fmla="*/ 522 w 983"/>
                <a:gd name="T79" fmla="*/ 289 h 1891"/>
                <a:gd name="T80" fmla="*/ 527 w 983"/>
                <a:gd name="T81" fmla="*/ 333 h 1891"/>
                <a:gd name="T82" fmla="*/ 552 w 983"/>
                <a:gd name="T83" fmla="*/ 348 h 1891"/>
                <a:gd name="T84" fmla="*/ 567 w 983"/>
                <a:gd name="T85" fmla="*/ 515 h 1891"/>
                <a:gd name="T86" fmla="*/ 586 w 983"/>
                <a:gd name="T87" fmla="*/ 545 h 1891"/>
                <a:gd name="T88" fmla="*/ 598 w 983"/>
                <a:gd name="T89" fmla="*/ 629 h 1891"/>
                <a:gd name="T90" fmla="*/ 570 w 983"/>
                <a:gd name="T91" fmla="*/ 652 h 1891"/>
                <a:gd name="T92" fmla="*/ 416 w 983"/>
                <a:gd name="T93" fmla="*/ 616 h 1891"/>
                <a:gd name="T94" fmla="*/ 395 w 983"/>
                <a:gd name="T95" fmla="*/ 583 h 1891"/>
                <a:gd name="T96" fmla="*/ 475 w 983"/>
                <a:gd name="T97" fmla="*/ 560 h 1891"/>
                <a:gd name="T98" fmla="*/ 616 w 983"/>
                <a:gd name="T99" fmla="*/ 520 h 1891"/>
                <a:gd name="T100" fmla="*/ 591 w 983"/>
                <a:gd name="T101" fmla="*/ 519 h 1891"/>
                <a:gd name="T102" fmla="*/ 595 w 983"/>
                <a:gd name="T103" fmla="*/ 350 h 1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83" h="1891">
                  <a:moveTo>
                    <a:pt x="577" y="350"/>
                  </a:moveTo>
                  <a:lnTo>
                    <a:pt x="568" y="473"/>
                  </a:lnTo>
                  <a:lnTo>
                    <a:pt x="568" y="473"/>
                  </a:lnTo>
                  <a:lnTo>
                    <a:pt x="568" y="476"/>
                  </a:lnTo>
                  <a:lnTo>
                    <a:pt x="568" y="476"/>
                  </a:lnTo>
                  <a:lnTo>
                    <a:pt x="545" y="494"/>
                  </a:lnTo>
                  <a:lnTo>
                    <a:pt x="514" y="515"/>
                  </a:lnTo>
                  <a:lnTo>
                    <a:pt x="496" y="525"/>
                  </a:lnTo>
                  <a:lnTo>
                    <a:pt x="477" y="537"/>
                  </a:lnTo>
                  <a:lnTo>
                    <a:pt x="457" y="545"/>
                  </a:lnTo>
                  <a:lnTo>
                    <a:pt x="437" y="553"/>
                  </a:lnTo>
                  <a:lnTo>
                    <a:pt x="437" y="553"/>
                  </a:lnTo>
                  <a:lnTo>
                    <a:pt x="419" y="558"/>
                  </a:lnTo>
                  <a:lnTo>
                    <a:pt x="398" y="563"/>
                  </a:lnTo>
                  <a:lnTo>
                    <a:pt x="352" y="570"/>
                  </a:lnTo>
                  <a:lnTo>
                    <a:pt x="303" y="573"/>
                  </a:lnTo>
                  <a:lnTo>
                    <a:pt x="257" y="576"/>
                  </a:lnTo>
                  <a:lnTo>
                    <a:pt x="257" y="576"/>
                  </a:lnTo>
                  <a:lnTo>
                    <a:pt x="227" y="560"/>
                  </a:lnTo>
                  <a:lnTo>
                    <a:pt x="218" y="555"/>
                  </a:lnTo>
                  <a:lnTo>
                    <a:pt x="213" y="553"/>
                  </a:lnTo>
                  <a:lnTo>
                    <a:pt x="213" y="553"/>
                  </a:lnTo>
                  <a:lnTo>
                    <a:pt x="205" y="553"/>
                  </a:lnTo>
                  <a:lnTo>
                    <a:pt x="193" y="553"/>
                  </a:lnTo>
                  <a:lnTo>
                    <a:pt x="180" y="553"/>
                  </a:lnTo>
                  <a:lnTo>
                    <a:pt x="172" y="553"/>
                  </a:lnTo>
                  <a:lnTo>
                    <a:pt x="172" y="553"/>
                  </a:lnTo>
                  <a:lnTo>
                    <a:pt x="165" y="555"/>
                  </a:lnTo>
                  <a:lnTo>
                    <a:pt x="165" y="555"/>
                  </a:lnTo>
                  <a:lnTo>
                    <a:pt x="164" y="548"/>
                  </a:lnTo>
                  <a:lnTo>
                    <a:pt x="160" y="542"/>
                  </a:lnTo>
                  <a:lnTo>
                    <a:pt x="157" y="538"/>
                  </a:lnTo>
                  <a:lnTo>
                    <a:pt x="154" y="537"/>
                  </a:lnTo>
                  <a:lnTo>
                    <a:pt x="154" y="537"/>
                  </a:lnTo>
                  <a:lnTo>
                    <a:pt x="147" y="519"/>
                  </a:lnTo>
                  <a:lnTo>
                    <a:pt x="139" y="506"/>
                  </a:lnTo>
                  <a:lnTo>
                    <a:pt x="136" y="501"/>
                  </a:lnTo>
                  <a:lnTo>
                    <a:pt x="131" y="497"/>
                  </a:lnTo>
                  <a:lnTo>
                    <a:pt x="127" y="496"/>
                  </a:lnTo>
                  <a:lnTo>
                    <a:pt x="123" y="496"/>
                  </a:lnTo>
                  <a:lnTo>
                    <a:pt x="123" y="496"/>
                  </a:lnTo>
                  <a:lnTo>
                    <a:pt x="119" y="499"/>
                  </a:lnTo>
                  <a:lnTo>
                    <a:pt x="116" y="504"/>
                  </a:lnTo>
                  <a:lnTo>
                    <a:pt x="114" y="510"/>
                  </a:lnTo>
                  <a:lnTo>
                    <a:pt x="113" y="517"/>
                  </a:lnTo>
                  <a:lnTo>
                    <a:pt x="113" y="537"/>
                  </a:lnTo>
                  <a:lnTo>
                    <a:pt x="116" y="556"/>
                  </a:lnTo>
                  <a:lnTo>
                    <a:pt x="116" y="556"/>
                  </a:lnTo>
                  <a:lnTo>
                    <a:pt x="119" y="568"/>
                  </a:lnTo>
                  <a:lnTo>
                    <a:pt x="119" y="568"/>
                  </a:lnTo>
                  <a:lnTo>
                    <a:pt x="114" y="571"/>
                  </a:lnTo>
                  <a:lnTo>
                    <a:pt x="114" y="571"/>
                  </a:lnTo>
                  <a:lnTo>
                    <a:pt x="113" y="574"/>
                  </a:lnTo>
                  <a:lnTo>
                    <a:pt x="109" y="581"/>
                  </a:lnTo>
                  <a:lnTo>
                    <a:pt x="111" y="588"/>
                  </a:lnTo>
                  <a:lnTo>
                    <a:pt x="113" y="591"/>
                  </a:lnTo>
                  <a:lnTo>
                    <a:pt x="114" y="594"/>
                  </a:lnTo>
                  <a:lnTo>
                    <a:pt x="114" y="594"/>
                  </a:lnTo>
                  <a:lnTo>
                    <a:pt x="126" y="601"/>
                  </a:lnTo>
                  <a:lnTo>
                    <a:pt x="126" y="601"/>
                  </a:lnTo>
                  <a:lnTo>
                    <a:pt x="126" y="617"/>
                  </a:lnTo>
                  <a:lnTo>
                    <a:pt x="129" y="629"/>
                  </a:lnTo>
                  <a:lnTo>
                    <a:pt x="134" y="637"/>
                  </a:lnTo>
                  <a:lnTo>
                    <a:pt x="137" y="638"/>
                  </a:lnTo>
                  <a:lnTo>
                    <a:pt x="141" y="640"/>
                  </a:lnTo>
                  <a:lnTo>
                    <a:pt x="141" y="640"/>
                  </a:lnTo>
                  <a:lnTo>
                    <a:pt x="144" y="638"/>
                  </a:lnTo>
                  <a:lnTo>
                    <a:pt x="144" y="640"/>
                  </a:lnTo>
                  <a:lnTo>
                    <a:pt x="144" y="640"/>
                  </a:lnTo>
                  <a:lnTo>
                    <a:pt x="146" y="650"/>
                  </a:lnTo>
                  <a:lnTo>
                    <a:pt x="147" y="658"/>
                  </a:lnTo>
                  <a:lnTo>
                    <a:pt x="149" y="663"/>
                  </a:lnTo>
                  <a:lnTo>
                    <a:pt x="149" y="663"/>
                  </a:lnTo>
                  <a:lnTo>
                    <a:pt x="165" y="678"/>
                  </a:lnTo>
                  <a:lnTo>
                    <a:pt x="178" y="691"/>
                  </a:lnTo>
                  <a:lnTo>
                    <a:pt x="224" y="702"/>
                  </a:lnTo>
                  <a:lnTo>
                    <a:pt x="224" y="702"/>
                  </a:lnTo>
                  <a:lnTo>
                    <a:pt x="237" y="704"/>
                  </a:lnTo>
                  <a:lnTo>
                    <a:pt x="259" y="704"/>
                  </a:lnTo>
                  <a:lnTo>
                    <a:pt x="247" y="737"/>
                  </a:lnTo>
                  <a:lnTo>
                    <a:pt x="247" y="737"/>
                  </a:lnTo>
                  <a:lnTo>
                    <a:pt x="308" y="750"/>
                  </a:lnTo>
                  <a:lnTo>
                    <a:pt x="355" y="760"/>
                  </a:lnTo>
                  <a:lnTo>
                    <a:pt x="386" y="765"/>
                  </a:lnTo>
                  <a:lnTo>
                    <a:pt x="386" y="765"/>
                  </a:lnTo>
                  <a:lnTo>
                    <a:pt x="413" y="770"/>
                  </a:lnTo>
                  <a:lnTo>
                    <a:pt x="445" y="778"/>
                  </a:lnTo>
                  <a:lnTo>
                    <a:pt x="486" y="789"/>
                  </a:lnTo>
                  <a:lnTo>
                    <a:pt x="527" y="796"/>
                  </a:lnTo>
                  <a:lnTo>
                    <a:pt x="522" y="824"/>
                  </a:lnTo>
                  <a:lnTo>
                    <a:pt x="472" y="870"/>
                  </a:lnTo>
                  <a:lnTo>
                    <a:pt x="437" y="876"/>
                  </a:lnTo>
                  <a:lnTo>
                    <a:pt x="437" y="893"/>
                  </a:lnTo>
                  <a:lnTo>
                    <a:pt x="437" y="893"/>
                  </a:lnTo>
                  <a:lnTo>
                    <a:pt x="427" y="893"/>
                  </a:lnTo>
                  <a:lnTo>
                    <a:pt x="408" y="891"/>
                  </a:lnTo>
                  <a:lnTo>
                    <a:pt x="383" y="893"/>
                  </a:lnTo>
                  <a:lnTo>
                    <a:pt x="372" y="896"/>
                  </a:lnTo>
                  <a:lnTo>
                    <a:pt x="362" y="899"/>
                  </a:lnTo>
                  <a:lnTo>
                    <a:pt x="362" y="899"/>
                  </a:lnTo>
                  <a:lnTo>
                    <a:pt x="345" y="909"/>
                  </a:lnTo>
                  <a:lnTo>
                    <a:pt x="331" y="921"/>
                  </a:lnTo>
                  <a:lnTo>
                    <a:pt x="316" y="934"/>
                  </a:lnTo>
                  <a:lnTo>
                    <a:pt x="304" y="980"/>
                  </a:lnTo>
                  <a:lnTo>
                    <a:pt x="137" y="1032"/>
                  </a:lnTo>
                  <a:lnTo>
                    <a:pt x="109" y="1129"/>
                  </a:lnTo>
                  <a:lnTo>
                    <a:pt x="109" y="1129"/>
                  </a:lnTo>
                  <a:lnTo>
                    <a:pt x="116" y="1238"/>
                  </a:lnTo>
                  <a:lnTo>
                    <a:pt x="119" y="1311"/>
                  </a:lnTo>
                  <a:lnTo>
                    <a:pt x="121" y="1349"/>
                  </a:lnTo>
                  <a:lnTo>
                    <a:pt x="121" y="1349"/>
                  </a:lnTo>
                  <a:lnTo>
                    <a:pt x="118" y="1403"/>
                  </a:lnTo>
                  <a:lnTo>
                    <a:pt x="111" y="1517"/>
                  </a:lnTo>
                  <a:lnTo>
                    <a:pt x="101" y="1681"/>
                  </a:lnTo>
                  <a:lnTo>
                    <a:pt x="167" y="1682"/>
                  </a:lnTo>
                  <a:lnTo>
                    <a:pt x="121" y="1769"/>
                  </a:lnTo>
                  <a:lnTo>
                    <a:pt x="6" y="1822"/>
                  </a:lnTo>
                  <a:lnTo>
                    <a:pt x="6" y="1822"/>
                  </a:lnTo>
                  <a:lnTo>
                    <a:pt x="1" y="1830"/>
                  </a:lnTo>
                  <a:lnTo>
                    <a:pt x="0" y="1838"/>
                  </a:lnTo>
                  <a:lnTo>
                    <a:pt x="0" y="1845"/>
                  </a:lnTo>
                  <a:lnTo>
                    <a:pt x="0" y="1845"/>
                  </a:lnTo>
                  <a:lnTo>
                    <a:pt x="3" y="1848"/>
                  </a:lnTo>
                  <a:lnTo>
                    <a:pt x="9" y="1853"/>
                  </a:lnTo>
                  <a:lnTo>
                    <a:pt x="18" y="1856"/>
                  </a:lnTo>
                  <a:lnTo>
                    <a:pt x="52" y="1856"/>
                  </a:lnTo>
                  <a:lnTo>
                    <a:pt x="52" y="1879"/>
                  </a:lnTo>
                  <a:lnTo>
                    <a:pt x="52" y="1879"/>
                  </a:lnTo>
                  <a:lnTo>
                    <a:pt x="77" y="1884"/>
                  </a:lnTo>
                  <a:lnTo>
                    <a:pt x="103" y="1891"/>
                  </a:lnTo>
                  <a:lnTo>
                    <a:pt x="103" y="1891"/>
                  </a:lnTo>
                  <a:lnTo>
                    <a:pt x="159" y="1891"/>
                  </a:lnTo>
                  <a:lnTo>
                    <a:pt x="277" y="1889"/>
                  </a:lnTo>
                  <a:lnTo>
                    <a:pt x="449" y="1884"/>
                  </a:lnTo>
                  <a:lnTo>
                    <a:pt x="454" y="1845"/>
                  </a:lnTo>
                  <a:lnTo>
                    <a:pt x="437" y="1735"/>
                  </a:lnTo>
                  <a:lnTo>
                    <a:pt x="419" y="1723"/>
                  </a:lnTo>
                  <a:lnTo>
                    <a:pt x="414" y="1677"/>
                  </a:lnTo>
                  <a:lnTo>
                    <a:pt x="396" y="1372"/>
                  </a:lnTo>
                  <a:lnTo>
                    <a:pt x="408" y="1233"/>
                  </a:lnTo>
                  <a:lnTo>
                    <a:pt x="495" y="1221"/>
                  </a:lnTo>
                  <a:lnTo>
                    <a:pt x="483" y="1349"/>
                  </a:lnTo>
                  <a:lnTo>
                    <a:pt x="511" y="1441"/>
                  </a:lnTo>
                  <a:lnTo>
                    <a:pt x="483" y="1609"/>
                  </a:lnTo>
                  <a:lnTo>
                    <a:pt x="580" y="1654"/>
                  </a:lnTo>
                  <a:lnTo>
                    <a:pt x="621" y="1609"/>
                  </a:lnTo>
                  <a:lnTo>
                    <a:pt x="685" y="1682"/>
                  </a:lnTo>
                  <a:lnTo>
                    <a:pt x="731" y="1567"/>
                  </a:lnTo>
                  <a:lnTo>
                    <a:pt x="731" y="1453"/>
                  </a:lnTo>
                  <a:lnTo>
                    <a:pt x="793" y="1349"/>
                  </a:lnTo>
                  <a:lnTo>
                    <a:pt x="908" y="1170"/>
                  </a:lnTo>
                  <a:lnTo>
                    <a:pt x="908" y="1170"/>
                  </a:lnTo>
                  <a:lnTo>
                    <a:pt x="916" y="1159"/>
                  </a:lnTo>
                  <a:lnTo>
                    <a:pt x="931" y="1128"/>
                  </a:lnTo>
                  <a:lnTo>
                    <a:pt x="939" y="1106"/>
                  </a:lnTo>
                  <a:lnTo>
                    <a:pt x="949" y="1083"/>
                  </a:lnTo>
                  <a:lnTo>
                    <a:pt x="955" y="1055"/>
                  </a:lnTo>
                  <a:lnTo>
                    <a:pt x="960" y="1026"/>
                  </a:lnTo>
                  <a:lnTo>
                    <a:pt x="960" y="1026"/>
                  </a:lnTo>
                  <a:lnTo>
                    <a:pt x="967" y="965"/>
                  </a:lnTo>
                  <a:lnTo>
                    <a:pt x="970" y="909"/>
                  </a:lnTo>
                  <a:lnTo>
                    <a:pt x="971" y="853"/>
                  </a:lnTo>
                  <a:lnTo>
                    <a:pt x="983" y="473"/>
                  </a:lnTo>
                  <a:lnTo>
                    <a:pt x="983" y="473"/>
                  </a:lnTo>
                  <a:lnTo>
                    <a:pt x="962" y="414"/>
                  </a:lnTo>
                  <a:lnTo>
                    <a:pt x="947" y="373"/>
                  </a:lnTo>
                  <a:lnTo>
                    <a:pt x="940" y="358"/>
                  </a:lnTo>
                  <a:lnTo>
                    <a:pt x="937" y="351"/>
                  </a:lnTo>
                  <a:lnTo>
                    <a:pt x="937" y="351"/>
                  </a:lnTo>
                  <a:lnTo>
                    <a:pt x="822" y="282"/>
                  </a:lnTo>
                  <a:lnTo>
                    <a:pt x="816" y="259"/>
                  </a:lnTo>
                  <a:lnTo>
                    <a:pt x="770" y="236"/>
                  </a:lnTo>
                  <a:lnTo>
                    <a:pt x="804" y="156"/>
                  </a:lnTo>
                  <a:lnTo>
                    <a:pt x="799" y="87"/>
                  </a:lnTo>
                  <a:lnTo>
                    <a:pt x="799" y="87"/>
                  </a:lnTo>
                  <a:lnTo>
                    <a:pt x="791" y="71"/>
                  </a:lnTo>
                  <a:lnTo>
                    <a:pt x="785" y="59"/>
                  </a:lnTo>
                  <a:lnTo>
                    <a:pt x="781" y="53"/>
                  </a:lnTo>
                  <a:lnTo>
                    <a:pt x="781" y="53"/>
                  </a:lnTo>
                  <a:lnTo>
                    <a:pt x="781" y="51"/>
                  </a:lnTo>
                  <a:lnTo>
                    <a:pt x="780" y="49"/>
                  </a:lnTo>
                  <a:lnTo>
                    <a:pt x="773" y="48"/>
                  </a:lnTo>
                  <a:lnTo>
                    <a:pt x="765" y="46"/>
                  </a:lnTo>
                  <a:lnTo>
                    <a:pt x="742" y="23"/>
                  </a:lnTo>
                  <a:lnTo>
                    <a:pt x="708" y="23"/>
                  </a:lnTo>
                  <a:lnTo>
                    <a:pt x="644" y="0"/>
                  </a:lnTo>
                  <a:lnTo>
                    <a:pt x="644" y="0"/>
                  </a:lnTo>
                  <a:lnTo>
                    <a:pt x="591" y="15"/>
                  </a:lnTo>
                  <a:lnTo>
                    <a:pt x="557" y="26"/>
                  </a:lnTo>
                  <a:lnTo>
                    <a:pt x="545" y="31"/>
                  </a:lnTo>
                  <a:lnTo>
                    <a:pt x="540" y="34"/>
                  </a:lnTo>
                  <a:lnTo>
                    <a:pt x="540" y="34"/>
                  </a:lnTo>
                  <a:lnTo>
                    <a:pt x="537" y="48"/>
                  </a:lnTo>
                  <a:lnTo>
                    <a:pt x="534" y="57"/>
                  </a:lnTo>
                  <a:lnTo>
                    <a:pt x="506" y="76"/>
                  </a:lnTo>
                  <a:lnTo>
                    <a:pt x="506" y="126"/>
                  </a:lnTo>
                  <a:lnTo>
                    <a:pt x="529" y="190"/>
                  </a:lnTo>
                  <a:lnTo>
                    <a:pt x="506" y="241"/>
                  </a:lnTo>
                  <a:lnTo>
                    <a:pt x="529" y="254"/>
                  </a:lnTo>
                  <a:lnTo>
                    <a:pt x="522" y="289"/>
                  </a:lnTo>
                  <a:lnTo>
                    <a:pt x="522" y="289"/>
                  </a:lnTo>
                  <a:lnTo>
                    <a:pt x="522" y="295"/>
                  </a:lnTo>
                  <a:lnTo>
                    <a:pt x="524" y="313"/>
                  </a:lnTo>
                  <a:lnTo>
                    <a:pt x="526" y="323"/>
                  </a:lnTo>
                  <a:lnTo>
                    <a:pt x="527" y="333"/>
                  </a:lnTo>
                  <a:lnTo>
                    <a:pt x="531" y="340"/>
                  </a:lnTo>
                  <a:lnTo>
                    <a:pt x="534" y="345"/>
                  </a:lnTo>
                  <a:lnTo>
                    <a:pt x="534" y="345"/>
                  </a:lnTo>
                  <a:lnTo>
                    <a:pt x="542" y="346"/>
                  </a:lnTo>
                  <a:lnTo>
                    <a:pt x="552" y="348"/>
                  </a:lnTo>
                  <a:lnTo>
                    <a:pt x="577" y="350"/>
                  </a:lnTo>
                  <a:lnTo>
                    <a:pt x="577" y="350"/>
                  </a:lnTo>
                  <a:close/>
                  <a:moveTo>
                    <a:pt x="567" y="501"/>
                  </a:moveTo>
                  <a:lnTo>
                    <a:pt x="567" y="501"/>
                  </a:lnTo>
                  <a:lnTo>
                    <a:pt x="567" y="515"/>
                  </a:lnTo>
                  <a:lnTo>
                    <a:pt x="570" y="529"/>
                  </a:lnTo>
                  <a:lnTo>
                    <a:pt x="573" y="533"/>
                  </a:lnTo>
                  <a:lnTo>
                    <a:pt x="577" y="538"/>
                  </a:lnTo>
                  <a:lnTo>
                    <a:pt x="580" y="543"/>
                  </a:lnTo>
                  <a:lnTo>
                    <a:pt x="586" y="545"/>
                  </a:lnTo>
                  <a:lnTo>
                    <a:pt x="586" y="545"/>
                  </a:lnTo>
                  <a:lnTo>
                    <a:pt x="591" y="547"/>
                  </a:lnTo>
                  <a:lnTo>
                    <a:pt x="598" y="547"/>
                  </a:lnTo>
                  <a:lnTo>
                    <a:pt x="611" y="545"/>
                  </a:lnTo>
                  <a:lnTo>
                    <a:pt x="598" y="629"/>
                  </a:lnTo>
                  <a:lnTo>
                    <a:pt x="593" y="653"/>
                  </a:lnTo>
                  <a:lnTo>
                    <a:pt x="591" y="653"/>
                  </a:lnTo>
                  <a:lnTo>
                    <a:pt x="591" y="653"/>
                  </a:lnTo>
                  <a:lnTo>
                    <a:pt x="583" y="653"/>
                  </a:lnTo>
                  <a:lnTo>
                    <a:pt x="570" y="652"/>
                  </a:lnTo>
                  <a:lnTo>
                    <a:pt x="536" y="647"/>
                  </a:lnTo>
                  <a:lnTo>
                    <a:pt x="481" y="635"/>
                  </a:lnTo>
                  <a:lnTo>
                    <a:pt x="481" y="635"/>
                  </a:lnTo>
                  <a:lnTo>
                    <a:pt x="457" y="629"/>
                  </a:lnTo>
                  <a:lnTo>
                    <a:pt x="416" y="616"/>
                  </a:lnTo>
                  <a:lnTo>
                    <a:pt x="360" y="596"/>
                  </a:lnTo>
                  <a:lnTo>
                    <a:pt x="360" y="596"/>
                  </a:lnTo>
                  <a:lnTo>
                    <a:pt x="321" y="589"/>
                  </a:lnTo>
                  <a:lnTo>
                    <a:pt x="321" y="589"/>
                  </a:lnTo>
                  <a:lnTo>
                    <a:pt x="395" y="583"/>
                  </a:lnTo>
                  <a:lnTo>
                    <a:pt x="424" y="578"/>
                  </a:lnTo>
                  <a:lnTo>
                    <a:pt x="441" y="574"/>
                  </a:lnTo>
                  <a:lnTo>
                    <a:pt x="441" y="574"/>
                  </a:lnTo>
                  <a:lnTo>
                    <a:pt x="457" y="568"/>
                  </a:lnTo>
                  <a:lnTo>
                    <a:pt x="475" y="560"/>
                  </a:lnTo>
                  <a:lnTo>
                    <a:pt x="509" y="540"/>
                  </a:lnTo>
                  <a:lnTo>
                    <a:pt x="542" y="519"/>
                  </a:lnTo>
                  <a:lnTo>
                    <a:pt x="567" y="501"/>
                  </a:lnTo>
                  <a:lnTo>
                    <a:pt x="567" y="501"/>
                  </a:lnTo>
                  <a:close/>
                  <a:moveTo>
                    <a:pt x="616" y="520"/>
                  </a:moveTo>
                  <a:lnTo>
                    <a:pt x="616" y="520"/>
                  </a:lnTo>
                  <a:lnTo>
                    <a:pt x="601" y="522"/>
                  </a:lnTo>
                  <a:lnTo>
                    <a:pt x="595" y="520"/>
                  </a:lnTo>
                  <a:lnTo>
                    <a:pt x="591" y="519"/>
                  </a:lnTo>
                  <a:lnTo>
                    <a:pt x="591" y="519"/>
                  </a:lnTo>
                  <a:lnTo>
                    <a:pt x="590" y="514"/>
                  </a:lnTo>
                  <a:lnTo>
                    <a:pt x="590" y="506"/>
                  </a:lnTo>
                  <a:lnTo>
                    <a:pt x="588" y="486"/>
                  </a:lnTo>
                  <a:lnTo>
                    <a:pt x="588" y="461"/>
                  </a:lnTo>
                  <a:lnTo>
                    <a:pt x="595" y="350"/>
                  </a:lnTo>
                  <a:lnTo>
                    <a:pt x="598" y="350"/>
                  </a:lnTo>
                  <a:lnTo>
                    <a:pt x="632" y="415"/>
                  </a:lnTo>
                  <a:lnTo>
                    <a:pt x="616" y="520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C0B8550A-DBCB-4924-B62C-36EF80D3D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6813" y="2146300"/>
              <a:ext cx="638175" cy="762000"/>
            </a:xfrm>
            <a:custGeom>
              <a:avLst/>
              <a:gdLst>
                <a:gd name="T0" fmla="*/ 31 w 402"/>
                <a:gd name="T1" fmla="*/ 2 h 480"/>
                <a:gd name="T2" fmla="*/ 4 w 402"/>
                <a:gd name="T3" fmla="*/ 22 h 480"/>
                <a:gd name="T4" fmla="*/ 0 w 402"/>
                <a:gd name="T5" fmla="*/ 66 h 480"/>
                <a:gd name="T6" fmla="*/ 33 w 402"/>
                <a:gd name="T7" fmla="*/ 101 h 480"/>
                <a:gd name="T8" fmla="*/ 184 w 402"/>
                <a:gd name="T9" fmla="*/ 255 h 480"/>
                <a:gd name="T10" fmla="*/ 0 w 402"/>
                <a:gd name="T11" fmla="*/ 391 h 480"/>
                <a:gd name="T12" fmla="*/ 10 w 402"/>
                <a:gd name="T13" fmla="*/ 427 h 480"/>
                <a:gd name="T14" fmla="*/ 0 w 402"/>
                <a:gd name="T15" fmla="*/ 442 h 480"/>
                <a:gd name="T16" fmla="*/ 0 w 402"/>
                <a:gd name="T17" fmla="*/ 455 h 480"/>
                <a:gd name="T18" fmla="*/ 10 w 402"/>
                <a:gd name="T19" fmla="*/ 470 h 480"/>
                <a:gd name="T20" fmla="*/ 25 w 402"/>
                <a:gd name="T21" fmla="*/ 480 h 480"/>
                <a:gd name="T22" fmla="*/ 38 w 402"/>
                <a:gd name="T23" fmla="*/ 480 h 480"/>
                <a:gd name="T24" fmla="*/ 53 w 402"/>
                <a:gd name="T25" fmla="*/ 470 h 480"/>
                <a:gd name="T26" fmla="*/ 63 w 402"/>
                <a:gd name="T27" fmla="*/ 455 h 480"/>
                <a:gd name="T28" fmla="*/ 63 w 402"/>
                <a:gd name="T29" fmla="*/ 442 h 480"/>
                <a:gd name="T30" fmla="*/ 53 w 402"/>
                <a:gd name="T31" fmla="*/ 427 h 480"/>
                <a:gd name="T32" fmla="*/ 166 w 402"/>
                <a:gd name="T33" fmla="*/ 430 h 480"/>
                <a:gd name="T34" fmla="*/ 161 w 402"/>
                <a:gd name="T35" fmla="*/ 449 h 480"/>
                <a:gd name="T36" fmla="*/ 162 w 402"/>
                <a:gd name="T37" fmla="*/ 460 h 480"/>
                <a:gd name="T38" fmla="*/ 172 w 402"/>
                <a:gd name="T39" fmla="*/ 475 h 480"/>
                <a:gd name="T40" fmla="*/ 187 w 402"/>
                <a:gd name="T41" fmla="*/ 480 h 480"/>
                <a:gd name="T42" fmla="*/ 197 w 402"/>
                <a:gd name="T43" fmla="*/ 478 h 480"/>
                <a:gd name="T44" fmla="*/ 213 w 402"/>
                <a:gd name="T45" fmla="*/ 453 h 480"/>
                <a:gd name="T46" fmla="*/ 221 w 402"/>
                <a:gd name="T47" fmla="*/ 460 h 480"/>
                <a:gd name="T48" fmla="*/ 231 w 402"/>
                <a:gd name="T49" fmla="*/ 462 h 480"/>
                <a:gd name="T50" fmla="*/ 246 w 402"/>
                <a:gd name="T51" fmla="*/ 457 h 480"/>
                <a:gd name="T52" fmla="*/ 256 w 402"/>
                <a:gd name="T53" fmla="*/ 444 h 480"/>
                <a:gd name="T54" fmla="*/ 259 w 402"/>
                <a:gd name="T55" fmla="*/ 430 h 480"/>
                <a:gd name="T56" fmla="*/ 348 w 402"/>
                <a:gd name="T57" fmla="*/ 427 h 480"/>
                <a:gd name="T58" fmla="*/ 339 w 402"/>
                <a:gd name="T59" fmla="*/ 442 h 480"/>
                <a:gd name="T60" fmla="*/ 339 w 402"/>
                <a:gd name="T61" fmla="*/ 455 h 480"/>
                <a:gd name="T62" fmla="*/ 348 w 402"/>
                <a:gd name="T63" fmla="*/ 470 h 480"/>
                <a:gd name="T64" fmla="*/ 364 w 402"/>
                <a:gd name="T65" fmla="*/ 480 h 480"/>
                <a:gd name="T66" fmla="*/ 376 w 402"/>
                <a:gd name="T67" fmla="*/ 480 h 480"/>
                <a:gd name="T68" fmla="*/ 392 w 402"/>
                <a:gd name="T69" fmla="*/ 470 h 480"/>
                <a:gd name="T70" fmla="*/ 400 w 402"/>
                <a:gd name="T71" fmla="*/ 455 h 480"/>
                <a:gd name="T72" fmla="*/ 400 w 402"/>
                <a:gd name="T73" fmla="*/ 442 h 480"/>
                <a:gd name="T74" fmla="*/ 392 w 402"/>
                <a:gd name="T75" fmla="*/ 427 h 480"/>
                <a:gd name="T76" fmla="*/ 236 w 402"/>
                <a:gd name="T77" fmla="*/ 370 h 480"/>
                <a:gd name="T78" fmla="*/ 226 w 402"/>
                <a:gd name="T79" fmla="*/ 102 h 480"/>
                <a:gd name="T80" fmla="*/ 369 w 402"/>
                <a:gd name="T81" fmla="*/ 101 h 480"/>
                <a:gd name="T82" fmla="*/ 402 w 402"/>
                <a:gd name="T83" fmla="*/ 35 h 480"/>
                <a:gd name="T84" fmla="*/ 397 w 402"/>
                <a:gd name="T85" fmla="*/ 22 h 480"/>
                <a:gd name="T86" fmla="*/ 371 w 402"/>
                <a:gd name="T87" fmla="*/ 2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2" h="480">
                  <a:moveTo>
                    <a:pt x="44" y="0"/>
                  </a:moveTo>
                  <a:lnTo>
                    <a:pt x="44" y="0"/>
                  </a:lnTo>
                  <a:lnTo>
                    <a:pt x="31" y="2"/>
                  </a:lnTo>
                  <a:lnTo>
                    <a:pt x="20" y="5"/>
                  </a:lnTo>
                  <a:lnTo>
                    <a:pt x="10" y="14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35"/>
                  </a:lnTo>
                  <a:lnTo>
                    <a:pt x="0" y="66"/>
                  </a:lnTo>
                  <a:lnTo>
                    <a:pt x="0" y="101"/>
                  </a:lnTo>
                  <a:lnTo>
                    <a:pt x="33" y="101"/>
                  </a:lnTo>
                  <a:lnTo>
                    <a:pt x="33" y="101"/>
                  </a:lnTo>
                  <a:lnTo>
                    <a:pt x="44" y="102"/>
                  </a:lnTo>
                  <a:lnTo>
                    <a:pt x="184" y="102"/>
                  </a:lnTo>
                  <a:lnTo>
                    <a:pt x="184" y="255"/>
                  </a:lnTo>
                  <a:lnTo>
                    <a:pt x="174" y="255"/>
                  </a:lnTo>
                  <a:lnTo>
                    <a:pt x="174" y="368"/>
                  </a:lnTo>
                  <a:lnTo>
                    <a:pt x="0" y="391"/>
                  </a:lnTo>
                  <a:lnTo>
                    <a:pt x="0" y="427"/>
                  </a:lnTo>
                  <a:lnTo>
                    <a:pt x="10" y="427"/>
                  </a:lnTo>
                  <a:lnTo>
                    <a:pt x="10" y="427"/>
                  </a:lnTo>
                  <a:lnTo>
                    <a:pt x="5" y="430"/>
                  </a:lnTo>
                  <a:lnTo>
                    <a:pt x="4" y="437"/>
                  </a:lnTo>
                  <a:lnTo>
                    <a:pt x="0" y="442"/>
                  </a:lnTo>
                  <a:lnTo>
                    <a:pt x="0" y="449"/>
                  </a:lnTo>
                  <a:lnTo>
                    <a:pt x="0" y="449"/>
                  </a:lnTo>
                  <a:lnTo>
                    <a:pt x="0" y="455"/>
                  </a:lnTo>
                  <a:lnTo>
                    <a:pt x="2" y="460"/>
                  </a:lnTo>
                  <a:lnTo>
                    <a:pt x="5" y="467"/>
                  </a:lnTo>
                  <a:lnTo>
                    <a:pt x="10" y="470"/>
                  </a:lnTo>
                  <a:lnTo>
                    <a:pt x="13" y="475"/>
                  </a:lnTo>
                  <a:lnTo>
                    <a:pt x="20" y="478"/>
                  </a:lnTo>
                  <a:lnTo>
                    <a:pt x="25" y="480"/>
                  </a:lnTo>
                  <a:lnTo>
                    <a:pt x="31" y="480"/>
                  </a:lnTo>
                  <a:lnTo>
                    <a:pt x="31" y="480"/>
                  </a:lnTo>
                  <a:lnTo>
                    <a:pt x="38" y="480"/>
                  </a:lnTo>
                  <a:lnTo>
                    <a:pt x="43" y="478"/>
                  </a:lnTo>
                  <a:lnTo>
                    <a:pt x="49" y="475"/>
                  </a:lnTo>
                  <a:lnTo>
                    <a:pt x="53" y="470"/>
                  </a:lnTo>
                  <a:lnTo>
                    <a:pt x="58" y="467"/>
                  </a:lnTo>
                  <a:lnTo>
                    <a:pt x="61" y="460"/>
                  </a:lnTo>
                  <a:lnTo>
                    <a:pt x="63" y="455"/>
                  </a:lnTo>
                  <a:lnTo>
                    <a:pt x="63" y="449"/>
                  </a:lnTo>
                  <a:lnTo>
                    <a:pt x="63" y="449"/>
                  </a:lnTo>
                  <a:lnTo>
                    <a:pt x="63" y="442"/>
                  </a:lnTo>
                  <a:lnTo>
                    <a:pt x="59" y="437"/>
                  </a:lnTo>
                  <a:lnTo>
                    <a:pt x="58" y="430"/>
                  </a:lnTo>
                  <a:lnTo>
                    <a:pt x="53" y="427"/>
                  </a:lnTo>
                  <a:lnTo>
                    <a:pt x="169" y="427"/>
                  </a:lnTo>
                  <a:lnTo>
                    <a:pt x="169" y="427"/>
                  </a:lnTo>
                  <a:lnTo>
                    <a:pt x="166" y="430"/>
                  </a:lnTo>
                  <a:lnTo>
                    <a:pt x="162" y="437"/>
                  </a:lnTo>
                  <a:lnTo>
                    <a:pt x="161" y="442"/>
                  </a:lnTo>
                  <a:lnTo>
                    <a:pt x="161" y="449"/>
                  </a:lnTo>
                  <a:lnTo>
                    <a:pt x="161" y="449"/>
                  </a:lnTo>
                  <a:lnTo>
                    <a:pt x="161" y="455"/>
                  </a:lnTo>
                  <a:lnTo>
                    <a:pt x="162" y="460"/>
                  </a:lnTo>
                  <a:lnTo>
                    <a:pt x="166" y="467"/>
                  </a:lnTo>
                  <a:lnTo>
                    <a:pt x="169" y="470"/>
                  </a:lnTo>
                  <a:lnTo>
                    <a:pt x="172" y="475"/>
                  </a:lnTo>
                  <a:lnTo>
                    <a:pt x="177" y="478"/>
                  </a:lnTo>
                  <a:lnTo>
                    <a:pt x="182" y="480"/>
                  </a:lnTo>
                  <a:lnTo>
                    <a:pt x="187" y="480"/>
                  </a:lnTo>
                  <a:lnTo>
                    <a:pt x="187" y="480"/>
                  </a:lnTo>
                  <a:lnTo>
                    <a:pt x="192" y="480"/>
                  </a:lnTo>
                  <a:lnTo>
                    <a:pt x="197" y="478"/>
                  </a:lnTo>
                  <a:lnTo>
                    <a:pt x="205" y="472"/>
                  </a:lnTo>
                  <a:lnTo>
                    <a:pt x="210" y="463"/>
                  </a:lnTo>
                  <a:lnTo>
                    <a:pt x="213" y="453"/>
                  </a:lnTo>
                  <a:lnTo>
                    <a:pt x="213" y="453"/>
                  </a:lnTo>
                  <a:lnTo>
                    <a:pt x="218" y="457"/>
                  </a:lnTo>
                  <a:lnTo>
                    <a:pt x="221" y="460"/>
                  </a:lnTo>
                  <a:lnTo>
                    <a:pt x="226" y="462"/>
                  </a:lnTo>
                  <a:lnTo>
                    <a:pt x="231" y="462"/>
                  </a:lnTo>
                  <a:lnTo>
                    <a:pt x="231" y="462"/>
                  </a:lnTo>
                  <a:lnTo>
                    <a:pt x="238" y="462"/>
                  </a:lnTo>
                  <a:lnTo>
                    <a:pt x="243" y="460"/>
                  </a:lnTo>
                  <a:lnTo>
                    <a:pt x="246" y="457"/>
                  </a:lnTo>
                  <a:lnTo>
                    <a:pt x="251" y="453"/>
                  </a:lnTo>
                  <a:lnTo>
                    <a:pt x="254" y="449"/>
                  </a:lnTo>
                  <a:lnTo>
                    <a:pt x="256" y="444"/>
                  </a:lnTo>
                  <a:lnTo>
                    <a:pt x="258" y="437"/>
                  </a:lnTo>
                  <a:lnTo>
                    <a:pt x="259" y="430"/>
                  </a:lnTo>
                  <a:lnTo>
                    <a:pt x="259" y="430"/>
                  </a:lnTo>
                  <a:lnTo>
                    <a:pt x="258" y="427"/>
                  </a:lnTo>
                  <a:lnTo>
                    <a:pt x="348" y="427"/>
                  </a:lnTo>
                  <a:lnTo>
                    <a:pt x="348" y="427"/>
                  </a:lnTo>
                  <a:lnTo>
                    <a:pt x="344" y="430"/>
                  </a:lnTo>
                  <a:lnTo>
                    <a:pt x="341" y="437"/>
                  </a:lnTo>
                  <a:lnTo>
                    <a:pt x="339" y="442"/>
                  </a:lnTo>
                  <a:lnTo>
                    <a:pt x="339" y="449"/>
                  </a:lnTo>
                  <a:lnTo>
                    <a:pt x="339" y="449"/>
                  </a:lnTo>
                  <a:lnTo>
                    <a:pt x="339" y="455"/>
                  </a:lnTo>
                  <a:lnTo>
                    <a:pt x="341" y="460"/>
                  </a:lnTo>
                  <a:lnTo>
                    <a:pt x="344" y="467"/>
                  </a:lnTo>
                  <a:lnTo>
                    <a:pt x="348" y="470"/>
                  </a:lnTo>
                  <a:lnTo>
                    <a:pt x="353" y="475"/>
                  </a:lnTo>
                  <a:lnTo>
                    <a:pt x="358" y="478"/>
                  </a:lnTo>
                  <a:lnTo>
                    <a:pt x="364" y="480"/>
                  </a:lnTo>
                  <a:lnTo>
                    <a:pt x="371" y="480"/>
                  </a:lnTo>
                  <a:lnTo>
                    <a:pt x="371" y="480"/>
                  </a:lnTo>
                  <a:lnTo>
                    <a:pt x="376" y="480"/>
                  </a:lnTo>
                  <a:lnTo>
                    <a:pt x="382" y="478"/>
                  </a:lnTo>
                  <a:lnTo>
                    <a:pt x="387" y="475"/>
                  </a:lnTo>
                  <a:lnTo>
                    <a:pt x="392" y="470"/>
                  </a:lnTo>
                  <a:lnTo>
                    <a:pt x="395" y="467"/>
                  </a:lnTo>
                  <a:lnTo>
                    <a:pt x="398" y="460"/>
                  </a:lnTo>
                  <a:lnTo>
                    <a:pt x="400" y="455"/>
                  </a:lnTo>
                  <a:lnTo>
                    <a:pt x="402" y="449"/>
                  </a:lnTo>
                  <a:lnTo>
                    <a:pt x="402" y="449"/>
                  </a:lnTo>
                  <a:lnTo>
                    <a:pt x="400" y="442"/>
                  </a:lnTo>
                  <a:lnTo>
                    <a:pt x="398" y="437"/>
                  </a:lnTo>
                  <a:lnTo>
                    <a:pt x="395" y="430"/>
                  </a:lnTo>
                  <a:lnTo>
                    <a:pt x="392" y="427"/>
                  </a:lnTo>
                  <a:lnTo>
                    <a:pt x="402" y="427"/>
                  </a:lnTo>
                  <a:lnTo>
                    <a:pt x="402" y="391"/>
                  </a:lnTo>
                  <a:lnTo>
                    <a:pt x="236" y="370"/>
                  </a:lnTo>
                  <a:lnTo>
                    <a:pt x="236" y="255"/>
                  </a:lnTo>
                  <a:lnTo>
                    <a:pt x="226" y="255"/>
                  </a:lnTo>
                  <a:lnTo>
                    <a:pt x="226" y="102"/>
                  </a:lnTo>
                  <a:lnTo>
                    <a:pt x="358" y="102"/>
                  </a:lnTo>
                  <a:lnTo>
                    <a:pt x="358" y="102"/>
                  </a:lnTo>
                  <a:lnTo>
                    <a:pt x="369" y="101"/>
                  </a:lnTo>
                  <a:lnTo>
                    <a:pt x="402" y="101"/>
                  </a:lnTo>
                  <a:lnTo>
                    <a:pt x="402" y="66"/>
                  </a:lnTo>
                  <a:lnTo>
                    <a:pt x="402" y="35"/>
                  </a:lnTo>
                  <a:lnTo>
                    <a:pt x="402" y="22"/>
                  </a:lnTo>
                  <a:lnTo>
                    <a:pt x="397" y="22"/>
                  </a:lnTo>
                  <a:lnTo>
                    <a:pt x="397" y="22"/>
                  </a:lnTo>
                  <a:lnTo>
                    <a:pt x="390" y="14"/>
                  </a:lnTo>
                  <a:lnTo>
                    <a:pt x="382" y="5"/>
                  </a:lnTo>
                  <a:lnTo>
                    <a:pt x="371" y="2"/>
                  </a:lnTo>
                  <a:lnTo>
                    <a:pt x="358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3DE6135A-1B47-45A0-A223-F5E58C8FEA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6813" y="730250"/>
              <a:ext cx="854075" cy="2106613"/>
            </a:xfrm>
            <a:custGeom>
              <a:avLst/>
              <a:gdLst>
                <a:gd name="T0" fmla="*/ 90 w 538"/>
                <a:gd name="T1" fmla="*/ 293 h 1327"/>
                <a:gd name="T2" fmla="*/ 54 w 538"/>
                <a:gd name="T3" fmla="*/ 310 h 1327"/>
                <a:gd name="T4" fmla="*/ 2 w 538"/>
                <a:gd name="T5" fmla="*/ 435 h 1327"/>
                <a:gd name="T6" fmla="*/ 15 w 538"/>
                <a:gd name="T7" fmla="*/ 494 h 1327"/>
                <a:gd name="T8" fmla="*/ 41 w 538"/>
                <a:gd name="T9" fmla="*/ 518 h 1327"/>
                <a:gd name="T10" fmla="*/ 49 w 538"/>
                <a:gd name="T11" fmla="*/ 618 h 1327"/>
                <a:gd name="T12" fmla="*/ 20 w 538"/>
                <a:gd name="T13" fmla="*/ 684 h 1327"/>
                <a:gd name="T14" fmla="*/ 23 w 538"/>
                <a:gd name="T15" fmla="*/ 741 h 1327"/>
                <a:gd name="T16" fmla="*/ 20 w 538"/>
                <a:gd name="T17" fmla="*/ 838 h 1327"/>
                <a:gd name="T18" fmla="*/ 41 w 538"/>
                <a:gd name="T19" fmla="*/ 894 h 1327"/>
                <a:gd name="T20" fmla="*/ 120 w 538"/>
                <a:gd name="T21" fmla="*/ 933 h 1327"/>
                <a:gd name="T22" fmla="*/ 225 w 538"/>
                <a:gd name="T23" fmla="*/ 1045 h 1327"/>
                <a:gd name="T24" fmla="*/ 194 w 538"/>
                <a:gd name="T25" fmla="*/ 1129 h 1327"/>
                <a:gd name="T26" fmla="*/ 184 w 538"/>
                <a:gd name="T27" fmla="*/ 1147 h 1327"/>
                <a:gd name="T28" fmla="*/ 171 w 538"/>
                <a:gd name="T29" fmla="*/ 1147 h 1327"/>
                <a:gd name="T30" fmla="*/ 164 w 538"/>
                <a:gd name="T31" fmla="*/ 1181 h 1327"/>
                <a:gd name="T32" fmla="*/ 166 w 538"/>
                <a:gd name="T33" fmla="*/ 1221 h 1327"/>
                <a:gd name="T34" fmla="*/ 243 w 538"/>
                <a:gd name="T35" fmla="*/ 1265 h 1327"/>
                <a:gd name="T36" fmla="*/ 328 w 538"/>
                <a:gd name="T37" fmla="*/ 1326 h 1327"/>
                <a:gd name="T38" fmla="*/ 361 w 538"/>
                <a:gd name="T39" fmla="*/ 1321 h 1327"/>
                <a:gd name="T40" fmla="*/ 380 w 538"/>
                <a:gd name="T41" fmla="*/ 1272 h 1327"/>
                <a:gd name="T42" fmla="*/ 351 w 538"/>
                <a:gd name="T43" fmla="*/ 1240 h 1327"/>
                <a:gd name="T44" fmla="*/ 338 w 538"/>
                <a:gd name="T45" fmla="*/ 1213 h 1327"/>
                <a:gd name="T46" fmla="*/ 425 w 538"/>
                <a:gd name="T47" fmla="*/ 1217 h 1327"/>
                <a:gd name="T48" fmla="*/ 500 w 538"/>
                <a:gd name="T49" fmla="*/ 1226 h 1327"/>
                <a:gd name="T50" fmla="*/ 531 w 538"/>
                <a:gd name="T51" fmla="*/ 1213 h 1327"/>
                <a:gd name="T52" fmla="*/ 526 w 538"/>
                <a:gd name="T53" fmla="*/ 1165 h 1327"/>
                <a:gd name="T54" fmla="*/ 490 w 538"/>
                <a:gd name="T55" fmla="*/ 1155 h 1327"/>
                <a:gd name="T56" fmla="*/ 417 w 538"/>
                <a:gd name="T57" fmla="*/ 1052 h 1327"/>
                <a:gd name="T58" fmla="*/ 395 w 538"/>
                <a:gd name="T59" fmla="*/ 945 h 1327"/>
                <a:gd name="T60" fmla="*/ 369 w 538"/>
                <a:gd name="T61" fmla="*/ 896 h 1327"/>
                <a:gd name="T62" fmla="*/ 313 w 538"/>
                <a:gd name="T63" fmla="*/ 828 h 1327"/>
                <a:gd name="T64" fmla="*/ 300 w 538"/>
                <a:gd name="T65" fmla="*/ 807 h 1327"/>
                <a:gd name="T66" fmla="*/ 335 w 538"/>
                <a:gd name="T67" fmla="*/ 799 h 1327"/>
                <a:gd name="T68" fmla="*/ 358 w 538"/>
                <a:gd name="T69" fmla="*/ 856 h 1327"/>
                <a:gd name="T70" fmla="*/ 376 w 538"/>
                <a:gd name="T71" fmla="*/ 901 h 1327"/>
                <a:gd name="T72" fmla="*/ 392 w 538"/>
                <a:gd name="T73" fmla="*/ 902 h 1327"/>
                <a:gd name="T74" fmla="*/ 415 w 538"/>
                <a:gd name="T75" fmla="*/ 871 h 1327"/>
                <a:gd name="T76" fmla="*/ 408 w 538"/>
                <a:gd name="T77" fmla="*/ 817 h 1327"/>
                <a:gd name="T78" fmla="*/ 364 w 538"/>
                <a:gd name="T79" fmla="*/ 673 h 1327"/>
                <a:gd name="T80" fmla="*/ 333 w 538"/>
                <a:gd name="T81" fmla="*/ 566 h 1327"/>
                <a:gd name="T82" fmla="*/ 313 w 538"/>
                <a:gd name="T83" fmla="*/ 461 h 1327"/>
                <a:gd name="T84" fmla="*/ 328 w 538"/>
                <a:gd name="T85" fmla="*/ 369 h 1327"/>
                <a:gd name="T86" fmla="*/ 372 w 538"/>
                <a:gd name="T87" fmla="*/ 326 h 1327"/>
                <a:gd name="T88" fmla="*/ 390 w 538"/>
                <a:gd name="T89" fmla="*/ 233 h 1327"/>
                <a:gd name="T90" fmla="*/ 392 w 538"/>
                <a:gd name="T91" fmla="*/ 160 h 1327"/>
                <a:gd name="T92" fmla="*/ 385 w 538"/>
                <a:gd name="T93" fmla="*/ 131 h 1327"/>
                <a:gd name="T94" fmla="*/ 325 w 538"/>
                <a:gd name="T95" fmla="*/ 64 h 1327"/>
                <a:gd name="T96" fmla="*/ 266 w 538"/>
                <a:gd name="T97" fmla="*/ 44 h 1327"/>
                <a:gd name="T98" fmla="*/ 220 w 538"/>
                <a:gd name="T99" fmla="*/ 24 h 1327"/>
                <a:gd name="T100" fmla="*/ 167 w 538"/>
                <a:gd name="T101" fmla="*/ 1 h 1327"/>
                <a:gd name="T102" fmla="*/ 113 w 538"/>
                <a:gd name="T103" fmla="*/ 18 h 1327"/>
                <a:gd name="T104" fmla="*/ 105 w 538"/>
                <a:gd name="T105" fmla="*/ 64 h 1327"/>
                <a:gd name="T106" fmla="*/ 125 w 538"/>
                <a:gd name="T107" fmla="*/ 91 h 1327"/>
                <a:gd name="T108" fmla="*/ 108 w 538"/>
                <a:gd name="T109" fmla="*/ 144 h 1327"/>
                <a:gd name="T110" fmla="*/ 122 w 538"/>
                <a:gd name="T111" fmla="*/ 210 h 1327"/>
                <a:gd name="T112" fmla="*/ 143 w 538"/>
                <a:gd name="T113" fmla="*/ 270 h 1327"/>
                <a:gd name="T114" fmla="*/ 330 w 538"/>
                <a:gd name="T115" fmla="*/ 1185 h 1327"/>
                <a:gd name="T116" fmla="*/ 326 w 538"/>
                <a:gd name="T117" fmla="*/ 1142 h 1327"/>
                <a:gd name="T118" fmla="*/ 328 w 538"/>
                <a:gd name="T119" fmla="*/ 1160 h 1327"/>
                <a:gd name="T120" fmla="*/ 320 w 538"/>
                <a:gd name="T121" fmla="*/ 1165 h 1327"/>
                <a:gd name="T122" fmla="*/ 330 w 538"/>
                <a:gd name="T123" fmla="*/ 1185 h 1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38" h="1327">
                  <a:moveTo>
                    <a:pt x="176" y="300"/>
                  </a:moveTo>
                  <a:lnTo>
                    <a:pt x="176" y="300"/>
                  </a:lnTo>
                  <a:lnTo>
                    <a:pt x="161" y="298"/>
                  </a:lnTo>
                  <a:lnTo>
                    <a:pt x="128" y="295"/>
                  </a:lnTo>
                  <a:lnTo>
                    <a:pt x="108" y="293"/>
                  </a:lnTo>
                  <a:lnTo>
                    <a:pt x="90" y="293"/>
                  </a:lnTo>
                  <a:lnTo>
                    <a:pt x="74" y="297"/>
                  </a:lnTo>
                  <a:lnTo>
                    <a:pt x="69" y="298"/>
                  </a:lnTo>
                  <a:lnTo>
                    <a:pt x="63" y="300"/>
                  </a:lnTo>
                  <a:lnTo>
                    <a:pt x="63" y="300"/>
                  </a:lnTo>
                  <a:lnTo>
                    <a:pt x="59" y="303"/>
                  </a:lnTo>
                  <a:lnTo>
                    <a:pt x="54" y="310"/>
                  </a:lnTo>
                  <a:lnTo>
                    <a:pt x="43" y="326"/>
                  </a:lnTo>
                  <a:lnTo>
                    <a:pt x="33" y="348"/>
                  </a:lnTo>
                  <a:lnTo>
                    <a:pt x="23" y="371"/>
                  </a:lnTo>
                  <a:lnTo>
                    <a:pt x="13" y="395"/>
                  </a:lnTo>
                  <a:lnTo>
                    <a:pt x="7" y="416"/>
                  </a:lnTo>
                  <a:lnTo>
                    <a:pt x="2" y="435"/>
                  </a:lnTo>
                  <a:lnTo>
                    <a:pt x="0" y="446"/>
                  </a:lnTo>
                  <a:lnTo>
                    <a:pt x="0" y="446"/>
                  </a:lnTo>
                  <a:lnTo>
                    <a:pt x="0" y="453"/>
                  </a:lnTo>
                  <a:lnTo>
                    <a:pt x="4" y="461"/>
                  </a:lnTo>
                  <a:lnTo>
                    <a:pt x="8" y="479"/>
                  </a:lnTo>
                  <a:lnTo>
                    <a:pt x="15" y="494"/>
                  </a:lnTo>
                  <a:lnTo>
                    <a:pt x="18" y="500"/>
                  </a:lnTo>
                  <a:lnTo>
                    <a:pt x="18" y="500"/>
                  </a:lnTo>
                  <a:lnTo>
                    <a:pt x="30" y="512"/>
                  </a:lnTo>
                  <a:lnTo>
                    <a:pt x="36" y="517"/>
                  </a:lnTo>
                  <a:lnTo>
                    <a:pt x="40" y="518"/>
                  </a:lnTo>
                  <a:lnTo>
                    <a:pt x="41" y="518"/>
                  </a:lnTo>
                  <a:lnTo>
                    <a:pt x="41" y="518"/>
                  </a:lnTo>
                  <a:lnTo>
                    <a:pt x="41" y="522"/>
                  </a:lnTo>
                  <a:lnTo>
                    <a:pt x="43" y="533"/>
                  </a:lnTo>
                  <a:lnTo>
                    <a:pt x="46" y="567"/>
                  </a:lnTo>
                  <a:lnTo>
                    <a:pt x="49" y="618"/>
                  </a:lnTo>
                  <a:lnTo>
                    <a:pt x="49" y="618"/>
                  </a:lnTo>
                  <a:lnTo>
                    <a:pt x="46" y="625"/>
                  </a:lnTo>
                  <a:lnTo>
                    <a:pt x="36" y="641"/>
                  </a:lnTo>
                  <a:lnTo>
                    <a:pt x="36" y="641"/>
                  </a:lnTo>
                  <a:lnTo>
                    <a:pt x="31" y="650"/>
                  </a:lnTo>
                  <a:lnTo>
                    <a:pt x="28" y="659"/>
                  </a:lnTo>
                  <a:lnTo>
                    <a:pt x="20" y="684"/>
                  </a:lnTo>
                  <a:lnTo>
                    <a:pt x="15" y="707"/>
                  </a:lnTo>
                  <a:lnTo>
                    <a:pt x="13" y="717"/>
                  </a:lnTo>
                  <a:lnTo>
                    <a:pt x="13" y="723"/>
                  </a:lnTo>
                  <a:lnTo>
                    <a:pt x="13" y="723"/>
                  </a:lnTo>
                  <a:lnTo>
                    <a:pt x="18" y="733"/>
                  </a:lnTo>
                  <a:lnTo>
                    <a:pt x="23" y="741"/>
                  </a:lnTo>
                  <a:lnTo>
                    <a:pt x="31" y="750"/>
                  </a:lnTo>
                  <a:lnTo>
                    <a:pt x="31" y="750"/>
                  </a:lnTo>
                  <a:lnTo>
                    <a:pt x="28" y="764"/>
                  </a:lnTo>
                  <a:lnTo>
                    <a:pt x="23" y="797"/>
                  </a:lnTo>
                  <a:lnTo>
                    <a:pt x="20" y="819"/>
                  </a:lnTo>
                  <a:lnTo>
                    <a:pt x="20" y="838"/>
                  </a:lnTo>
                  <a:lnTo>
                    <a:pt x="20" y="856"/>
                  </a:lnTo>
                  <a:lnTo>
                    <a:pt x="23" y="871"/>
                  </a:lnTo>
                  <a:lnTo>
                    <a:pt x="23" y="871"/>
                  </a:lnTo>
                  <a:lnTo>
                    <a:pt x="26" y="878"/>
                  </a:lnTo>
                  <a:lnTo>
                    <a:pt x="30" y="883"/>
                  </a:lnTo>
                  <a:lnTo>
                    <a:pt x="41" y="894"/>
                  </a:lnTo>
                  <a:lnTo>
                    <a:pt x="56" y="902"/>
                  </a:lnTo>
                  <a:lnTo>
                    <a:pt x="71" y="911"/>
                  </a:lnTo>
                  <a:lnTo>
                    <a:pt x="99" y="924"/>
                  </a:lnTo>
                  <a:lnTo>
                    <a:pt x="113" y="930"/>
                  </a:lnTo>
                  <a:lnTo>
                    <a:pt x="113" y="930"/>
                  </a:lnTo>
                  <a:lnTo>
                    <a:pt x="120" y="933"/>
                  </a:lnTo>
                  <a:lnTo>
                    <a:pt x="133" y="938"/>
                  </a:lnTo>
                  <a:lnTo>
                    <a:pt x="176" y="952"/>
                  </a:lnTo>
                  <a:lnTo>
                    <a:pt x="235" y="970"/>
                  </a:lnTo>
                  <a:lnTo>
                    <a:pt x="235" y="970"/>
                  </a:lnTo>
                  <a:lnTo>
                    <a:pt x="230" y="1012"/>
                  </a:lnTo>
                  <a:lnTo>
                    <a:pt x="225" y="1045"/>
                  </a:lnTo>
                  <a:lnTo>
                    <a:pt x="220" y="1065"/>
                  </a:lnTo>
                  <a:lnTo>
                    <a:pt x="220" y="1065"/>
                  </a:lnTo>
                  <a:lnTo>
                    <a:pt x="207" y="1106"/>
                  </a:lnTo>
                  <a:lnTo>
                    <a:pt x="207" y="1106"/>
                  </a:lnTo>
                  <a:lnTo>
                    <a:pt x="194" y="1129"/>
                  </a:lnTo>
                  <a:lnTo>
                    <a:pt x="194" y="1129"/>
                  </a:lnTo>
                  <a:lnTo>
                    <a:pt x="197" y="1132"/>
                  </a:lnTo>
                  <a:lnTo>
                    <a:pt x="199" y="1135"/>
                  </a:lnTo>
                  <a:lnTo>
                    <a:pt x="199" y="1137"/>
                  </a:lnTo>
                  <a:lnTo>
                    <a:pt x="199" y="1137"/>
                  </a:lnTo>
                  <a:lnTo>
                    <a:pt x="190" y="1142"/>
                  </a:lnTo>
                  <a:lnTo>
                    <a:pt x="184" y="1147"/>
                  </a:lnTo>
                  <a:lnTo>
                    <a:pt x="184" y="1147"/>
                  </a:lnTo>
                  <a:lnTo>
                    <a:pt x="177" y="1144"/>
                  </a:lnTo>
                  <a:lnTo>
                    <a:pt x="172" y="1144"/>
                  </a:lnTo>
                  <a:lnTo>
                    <a:pt x="171" y="1145"/>
                  </a:lnTo>
                  <a:lnTo>
                    <a:pt x="171" y="1147"/>
                  </a:lnTo>
                  <a:lnTo>
                    <a:pt x="171" y="1147"/>
                  </a:lnTo>
                  <a:lnTo>
                    <a:pt x="174" y="1153"/>
                  </a:lnTo>
                  <a:lnTo>
                    <a:pt x="176" y="1160"/>
                  </a:lnTo>
                  <a:lnTo>
                    <a:pt x="176" y="1160"/>
                  </a:lnTo>
                  <a:lnTo>
                    <a:pt x="174" y="1163"/>
                  </a:lnTo>
                  <a:lnTo>
                    <a:pt x="171" y="1170"/>
                  </a:lnTo>
                  <a:lnTo>
                    <a:pt x="164" y="1181"/>
                  </a:lnTo>
                  <a:lnTo>
                    <a:pt x="159" y="1199"/>
                  </a:lnTo>
                  <a:lnTo>
                    <a:pt x="159" y="1199"/>
                  </a:lnTo>
                  <a:lnTo>
                    <a:pt x="158" y="1204"/>
                  </a:lnTo>
                  <a:lnTo>
                    <a:pt x="159" y="1209"/>
                  </a:lnTo>
                  <a:lnTo>
                    <a:pt x="162" y="1216"/>
                  </a:lnTo>
                  <a:lnTo>
                    <a:pt x="166" y="1221"/>
                  </a:lnTo>
                  <a:lnTo>
                    <a:pt x="177" y="1231"/>
                  </a:lnTo>
                  <a:lnTo>
                    <a:pt x="190" y="1240"/>
                  </a:lnTo>
                  <a:lnTo>
                    <a:pt x="207" y="1249"/>
                  </a:lnTo>
                  <a:lnTo>
                    <a:pt x="221" y="1255"/>
                  </a:lnTo>
                  <a:lnTo>
                    <a:pt x="243" y="1265"/>
                  </a:lnTo>
                  <a:lnTo>
                    <a:pt x="243" y="1265"/>
                  </a:lnTo>
                  <a:lnTo>
                    <a:pt x="251" y="1270"/>
                  </a:lnTo>
                  <a:lnTo>
                    <a:pt x="261" y="1278"/>
                  </a:lnTo>
                  <a:lnTo>
                    <a:pt x="285" y="1300"/>
                  </a:lnTo>
                  <a:lnTo>
                    <a:pt x="300" y="1311"/>
                  </a:lnTo>
                  <a:lnTo>
                    <a:pt x="313" y="1319"/>
                  </a:lnTo>
                  <a:lnTo>
                    <a:pt x="328" y="1326"/>
                  </a:lnTo>
                  <a:lnTo>
                    <a:pt x="336" y="1327"/>
                  </a:lnTo>
                  <a:lnTo>
                    <a:pt x="343" y="1327"/>
                  </a:lnTo>
                  <a:lnTo>
                    <a:pt x="343" y="1327"/>
                  </a:lnTo>
                  <a:lnTo>
                    <a:pt x="349" y="1326"/>
                  </a:lnTo>
                  <a:lnTo>
                    <a:pt x="356" y="1324"/>
                  </a:lnTo>
                  <a:lnTo>
                    <a:pt x="361" y="1321"/>
                  </a:lnTo>
                  <a:lnTo>
                    <a:pt x="366" y="1318"/>
                  </a:lnTo>
                  <a:lnTo>
                    <a:pt x="374" y="1308"/>
                  </a:lnTo>
                  <a:lnTo>
                    <a:pt x="379" y="1298"/>
                  </a:lnTo>
                  <a:lnTo>
                    <a:pt x="382" y="1288"/>
                  </a:lnTo>
                  <a:lnTo>
                    <a:pt x="382" y="1278"/>
                  </a:lnTo>
                  <a:lnTo>
                    <a:pt x="380" y="1272"/>
                  </a:lnTo>
                  <a:lnTo>
                    <a:pt x="379" y="1270"/>
                  </a:lnTo>
                  <a:lnTo>
                    <a:pt x="376" y="1268"/>
                  </a:lnTo>
                  <a:lnTo>
                    <a:pt x="376" y="1268"/>
                  </a:lnTo>
                  <a:lnTo>
                    <a:pt x="371" y="1265"/>
                  </a:lnTo>
                  <a:lnTo>
                    <a:pt x="364" y="1258"/>
                  </a:lnTo>
                  <a:lnTo>
                    <a:pt x="351" y="1240"/>
                  </a:lnTo>
                  <a:lnTo>
                    <a:pt x="341" y="1222"/>
                  </a:lnTo>
                  <a:lnTo>
                    <a:pt x="336" y="1214"/>
                  </a:lnTo>
                  <a:lnTo>
                    <a:pt x="335" y="1206"/>
                  </a:lnTo>
                  <a:lnTo>
                    <a:pt x="335" y="1208"/>
                  </a:lnTo>
                  <a:lnTo>
                    <a:pt x="335" y="1208"/>
                  </a:lnTo>
                  <a:lnTo>
                    <a:pt x="338" y="1213"/>
                  </a:lnTo>
                  <a:lnTo>
                    <a:pt x="341" y="1216"/>
                  </a:lnTo>
                  <a:lnTo>
                    <a:pt x="349" y="1219"/>
                  </a:lnTo>
                  <a:lnTo>
                    <a:pt x="362" y="1222"/>
                  </a:lnTo>
                  <a:lnTo>
                    <a:pt x="377" y="1222"/>
                  </a:lnTo>
                  <a:lnTo>
                    <a:pt x="405" y="1221"/>
                  </a:lnTo>
                  <a:lnTo>
                    <a:pt x="425" y="1217"/>
                  </a:lnTo>
                  <a:lnTo>
                    <a:pt x="425" y="1217"/>
                  </a:lnTo>
                  <a:lnTo>
                    <a:pt x="433" y="1217"/>
                  </a:lnTo>
                  <a:lnTo>
                    <a:pt x="443" y="1219"/>
                  </a:lnTo>
                  <a:lnTo>
                    <a:pt x="471" y="1224"/>
                  </a:lnTo>
                  <a:lnTo>
                    <a:pt x="485" y="1226"/>
                  </a:lnTo>
                  <a:lnTo>
                    <a:pt x="500" y="1226"/>
                  </a:lnTo>
                  <a:lnTo>
                    <a:pt x="513" y="1224"/>
                  </a:lnTo>
                  <a:lnTo>
                    <a:pt x="518" y="1222"/>
                  </a:lnTo>
                  <a:lnTo>
                    <a:pt x="525" y="1219"/>
                  </a:lnTo>
                  <a:lnTo>
                    <a:pt x="525" y="1219"/>
                  </a:lnTo>
                  <a:lnTo>
                    <a:pt x="528" y="1216"/>
                  </a:lnTo>
                  <a:lnTo>
                    <a:pt x="531" y="1213"/>
                  </a:lnTo>
                  <a:lnTo>
                    <a:pt x="536" y="1203"/>
                  </a:lnTo>
                  <a:lnTo>
                    <a:pt x="538" y="1193"/>
                  </a:lnTo>
                  <a:lnTo>
                    <a:pt x="536" y="1183"/>
                  </a:lnTo>
                  <a:lnTo>
                    <a:pt x="535" y="1175"/>
                  </a:lnTo>
                  <a:lnTo>
                    <a:pt x="531" y="1168"/>
                  </a:lnTo>
                  <a:lnTo>
                    <a:pt x="526" y="1165"/>
                  </a:lnTo>
                  <a:lnTo>
                    <a:pt x="525" y="1163"/>
                  </a:lnTo>
                  <a:lnTo>
                    <a:pt x="521" y="1163"/>
                  </a:lnTo>
                  <a:lnTo>
                    <a:pt x="521" y="1163"/>
                  </a:lnTo>
                  <a:lnTo>
                    <a:pt x="516" y="1163"/>
                  </a:lnTo>
                  <a:lnTo>
                    <a:pt x="508" y="1162"/>
                  </a:lnTo>
                  <a:lnTo>
                    <a:pt x="490" y="1155"/>
                  </a:lnTo>
                  <a:lnTo>
                    <a:pt x="469" y="1142"/>
                  </a:lnTo>
                  <a:lnTo>
                    <a:pt x="444" y="1117"/>
                  </a:lnTo>
                  <a:lnTo>
                    <a:pt x="417" y="1124"/>
                  </a:lnTo>
                  <a:lnTo>
                    <a:pt x="426" y="1109"/>
                  </a:lnTo>
                  <a:lnTo>
                    <a:pt x="426" y="1109"/>
                  </a:lnTo>
                  <a:lnTo>
                    <a:pt x="417" y="1052"/>
                  </a:lnTo>
                  <a:lnTo>
                    <a:pt x="405" y="989"/>
                  </a:lnTo>
                  <a:lnTo>
                    <a:pt x="405" y="989"/>
                  </a:lnTo>
                  <a:lnTo>
                    <a:pt x="405" y="983"/>
                  </a:lnTo>
                  <a:lnTo>
                    <a:pt x="403" y="970"/>
                  </a:lnTo>
                  <a:lnTo>
                    <a:pt x="398" y="953"/>
                  </a:lnTo>
                  <a:lnTo>
                    <a:pt x="395" y="945"/>
                  </a:lnTo>
                  <a:lnTo>
                    <a:pt x="390" y="937"/>
                  </a:lnTo>
                  <a:lnTo>
                    <a:pt x="390" y="937"/>
                  </a:lnTo>
                  <a:lnTo>
                    <a:pt x="379" y="920"/>
                  </a:lnTo>
                  <a:lnTo>
                    <a:pt x="379" y="920"/>
                  </a:lnTo>
                  <a:lnTo>
                    <a:pt x="374" y="907"/>
                  </a:lnTo>
                  <a:lnTo>
                    <a:pt x="369" y="896"/>
                  </a:lnTo>
                  <a:lnTo>
                    <a:pt x="369" y="896"/>
                  </a:lnTo>
                  <a:lnTo>
                    <a:pt x="358" y="879"/>
                  </a:lnTo>
                  <a:lnTo>
                    <a:pt x="339" y="856"/>
                  </a:lnTo>
                  <a:lnTo>
                    <a:pt x="315" y="828"/>
                  </a:lnTo>
                  <a:lnTo>
                    <a:pt x="315" y="828"/>
                  </a:lnTo>
                  <a:lnTo>
                    <a:pt x="313" y="828"/>
                  </a:lnTo>
                  <a:lnTo>
                    <a:pt x="307" y="825"/>
                  </a:lnTo>
                  <a:lnTo>
                    <a:pt x="305" y="824"/>
                  </a:lnTo>
                  <a:lnTo>
                    <a:pt x="302" y="820"/>
                  </a:lnTo>
                  <a:lnTo>
                    <a:pt x="302" y="815"/>
                  </a:lnTo>
                  <a:lnTo>
                    <a:pt x="300" y="807"/>
                  </a:lnTo>
                  <a:lnTo>
                    <a:pt x="300" y="807"/>
                  </a:lnTo>
                  <a:lnTo>
                    <a:pt x="305" y="753"/>
                  </a:lnTo>
                  <a:lnTo>
                    <a:pt x="305" y="753"/>
                  </a:lnTo>
                  <a:lnTo>
                    <a:pt x="318" y="778"/>
                  </a:lnTo>
                  <a:lnTo>
                    <a:pt x="326" y="791"/>
                  </a:lnTo>
                  <a:lnTo>
                    <a:pt x="326" y="791"/>
                  </a:lnTo>
                  <a:lnTo>
                    <a:pt x="335" y="799"/>
                  </a:lnTo>
                  <a:lnTo>
                    <a:pt x="343" y="805"/>
                  </a:lnTo>
                  <a:lnTo>
                    <a:pt x="349" y="807"/>
                  </a:lnTo>
                  <a:lnTo>
                    <a:pt x="351" y="807"/>
                  </a:lnTo>
                  <a:lnTo>
                    <a:pt x="351" y="842"/>
                  </a:lnTo>
                  <a:lnTo>
                    <a:pt x="351" y="842"/>
                  </a:lnTo>
                  <a:lnTo>
                    <a:pt x="358" y="856"/>
                  </a:lnTo>
                  <a:lnTo>
                    <a:pt x="367" y="874"/>
                  </a:lnTo>
                  <a:lnTo>
                    <a:pt x="367" y="874"/>
                  </a:lnTo>
                  <a:lnTo>
                    <a:pt x="369" y="879"/>
                  </a:lnTo>
                  <a:lnTo>
                    <a:pt x="371" y="886"/>
                  </a:lnTo>
                  <a:lnTo>
                    <a:pt x="372" y="892"/>
                  </a:lnTo>
                  <a:lnTo>
                    <a:pt x="376" y="901"/>
                  </a:lnTo>
                  <a:lnTo>
                    <a:pt x="376" y="901"/>
                  </a:lnTo>
                  <a:lnTo>
                    <a:pt x="379" y="904"/>
                  </a:lnTo>
                  <a:lnTo>
                    <a:pt x="382" y="906"/>
                  </a:lnTo>
                  <a:lnTo>
                    <a:pt x="385" y="906"/>
                  </a:lnTo>
                  <a:lnTo>
                    <a:pt x="387" y="906"/>
                  </a:lnTo>
                  <a:lnTo>
                    <a:pt x="392" y="902"/>
                  </a:lnTo>
                  <a:lnTo>
                    <a:pt x="392" y="901"/>
                  </a:lnTo>
                  <a:lnTo>
                    <a:pt x="392" y="901"/>
                  </a:lnTo>
                  <a:lnTo>
                    <a:pt x="397" y="897"/>
                  </a:lnTo>
                  <a:lnTo>
                    <a:pt x="407" y="888"/>
                  </a:lnTo>
                  <a:lnTo>
                    <a:pt x="410" y="879"/>
                  </a:lnTo>
                  <a:lnTo>
                    <a:pt x="415" y="871"/>
                  </a:lnTo>
                  <a:lnTo>
                    <a:pt x="417" y="861"/>
                  </a:lnTo>
                  <a:lnTo>
                    <a:pt x="418" y="850"/>
                  </a:lnTo>
                  <a:lnTo>
                    <a:pt x="418" y="850"/>
                  </a:lnTo>
                  <a:lnTo>
                    <a:pt x="417" y="838"/>
                  </a:lnTo>
                  <a:lnTo>
                    <a:pt x="413" y="827"/>
                  </a:lnTo>
                  <a:lnTo>
                    <a:pt x="408" y="817"/>
                  </a:lnTo>
                  <a:lnTo>
                    <a:pt x="405" y="809"/>
                  </a:lnTo>
                  <a:lnTo>
                    <a:pt x="397" y="796"/>
                  </a:lnTo>
                  <a:lnTo>
                    <a:pt x="392" y="791"/>
                  </a:lnTo>
                  <a:lnTo>
                    <a:pt x="392" y="791"/>
                  </a:lnTo>
                  <a:lnTo>
                    <a:pt x="376" y="722"/>
                  </a:lnTo>
                  <a:lnTo>
                    <a:pt x="364" y="673"/>
                  </a:lnTo>
                  <a:lnTo>
                    <a:pt x="359" y="648"/>
                  </a:lnTo>
                  <a:lnTo>
                    <a:pt x="359" y="648"/>
                  </a:lnTo>
                  <a:lnTo>
                    <a:pt x="351" y="628"/>
                  </a:lnTo>
                  <a:lnTo>
                    <a:pt x="331" y="586"/>
                  </a:lnTo>
                  <a:lnTo>
                    <a:pt x="331" y="586"/>
                  </a:lnTo>
                  <a:lnTo>
                    <a:pt x="333" y="566"/>
                  </a:lnTo>
                  <a:lnTo>
                    <a:pt x="333" y="566"/>
                  </a:lnTo>
                  <a:lnTo>
                    <a:pt x="330" y="538"/>
                  </a:lnTo>
                  <a:lnTo>
                    <a:pt x="326" y="510"/>
                  </a:lnTo>
                  <a:lnTo>
                    <a:pt x="320" y="482"/>
                  </a:lnTo>
                  <a:lnTo>
                    <a:pt x="313" y="461"/>
                  </a:lnTo>
                  <a:lnTo>
                    <a:pt x="313" y="461"/>
                  </a:lnTo>
                  <a:lnTo>
                    <a:pt x="305" y="438"/>
                  </a:lnTo>
                  <a:lnTo>
                    <a:pt x="297" y="408"/>
                  </a:lnTo>
                  <a:lnTo>
                    <a:pt x="289" y="372"/>
                  </a:lnTo>
                  <a:lnTo>
                    <a:pt x="289" y="372"/>
                  </a:lnTo>
                  <a:lnTo>
                    <a:pt x="310" y="372"/>
                  </a:lnTo>
                  <a:lnTo>
                    <a:pt x="328" y="369"/>
                  </a:lnTo>
                  <a:lnTo>
                    <a:pt x="336" y="367"/>
                  </a:lnTo>
                  <a:lnTo>
                    <a:pt x="341" y="364"/>
                  </a:lnTo>
                  <a:lnTo>
                    <a:pt x="341" y="364"/>
                  </a:lnTo>
                  <a:lnTo>
                    <a:pt x="353" y="352"/>
                  </a:lnTo>
                  <a:lnTo>
                    <a:pt x="366" y="336"/>
                  </a:lnTo>
                  <a:lnTo>
                    <a:pt x="372" y="326"/>
                  </a:lnTo>
                  <a:lnTo>
                    <a:pt x="377" y="316"/>
                  </a:lnTo>
                  <a:lnTo>
                    <a:pt x="380" y="307"/>
                  </a:lnTo>
                  <a:lnTo>
                    <a:pt x="382" y="295"/>
                  </a:lnTo>
                  <a:lnTo>
                    <a:pt x="382" y="246"/>
                  </a:lnTo>
                  <a:lnTo>
                    <a:pt x="382" y="246"/>
                  </a:lnTo>
                  <a:lnTo>
                    <a:pt x="390" y="233"/>
                  </a:lnTo>
                  <a:lnTo>
                    <a:pt x="394" y="221"/>
                  </a:lnTo>
                  <a:lnTo>
                    <a:pt x="395" y="213"/>
                  </a:lnTo>
                  <a:lnTo>
                    <a:pt x="395" y="213"/>
                  </a:lnTo>
                  <a:lnTo>
                    <a:pt x="387" y="164"/>
                  </a:lnTo>
                  <a:lnTo>
                    <a:pt x="387" y="164"/>
                  </a:lnTo>
                  <a:lnTo>
                    <a:pt x="392" y="160"/>
                  </a:lnTo>
                  <a:lnTo>
                    <a:pt x="395" y="157"/>
                  </a:lnTo>
                  <a:lnTo>
                    <a:pt x="395" y="154"/>
                  </a:lnTo>
                  <a:lnTo>
                    <a:pt x="395" y="154"/>
                  </a:lnTo>
                  <a:lnTo>
                    <a:pt x="395" y="149"/>
                  </a:lnTo>
                  <a:lnTo>
                    <a:pt x="392" y="142"/>
                  </a:lnTo>
                  <a:lnTo>
                    <a:pt x="385" y="131"/>
                  </a:lnTo>
                  <a:lnTo>
                    <a:pt x="374" y="118"/>
                  </a:lnTo>
                  <a:lnTo>
                    <a:pt x="374" y="118"/>
                  </a:lnTo>
                  <a:lnTo>
                    <a:pt x="356" y="101"/>
                  </a:lnTo>
                  <a:lnTo>
                    <a:pt x="341" y="83"/>
                  </a:lnTo>
                  <a:lnTo>
                    <a:pt x="325" y="64"/>
                  </a:lnTo>
                  <a:lnTo>
                    <a:pt x="325" y="64"/>
                  </a:lnTo>
                  <a:lnTo>
                    <a:pt x="323" y="62"/>
                  </a:lnTo>
                  <a:lnTo>
                    <a:pt x="320" y="57"/>
                  </a:lnTo>
                  <a:lnTo>
                    <a:pt x="315" y="52"/>
                  </a:lnTo>
                  <a:lnTo>
                    <a:pt x="307" y="49"/>
                  </a:lnTo>
                  <a:lnTo>
                    <a:pt x="307" y="49"/>
                  </a:lnTo>
                  <a:lnTo>
                    <a:pt x="266" y="44"/>
                  </a:lnTo>
                  <a:lnTo>
                    <a:pt x="244" y="41"/>
                  </a:lnTo>
                  <a:lnTo>
                    <a:pt x="235" y="41"/>
                  </a:lnTo>
                  <a:lnTo>
                    <a:pt x="235" y="41"/>
                  </a:lnTo>
                  <a:lnTo>
                    <a:pt x="233" y="39"/>
                  </a:lnTo>
                  <a:lnTo>
                    <a:pt x="230" y="36"/>
                  </a:lnTo>
                  <a:lnTo>
                    <a:pt x="220" y="24"/>
                  </a:lnTo>
                  <a:lnTo>
                    <a:pt x="215" y="18"/>
                  </a:lnTo>
                  <a:lnTo>
                    <a:pt x="207" y="13"/>
                  </a:lnTo>
                  <a:lnTo>
                    <a:pt x="199" y="8"/>
                  </a:lnTo>
                  <a:lnTo>
                    <a:pt x="189" y="4"/>
                  </a:lnTo>
                  <a:lnTo>
                    <a:pt x="189" y="4"/>
                  </a:lnTo>
                  <a:lnTo>
                    <a:pt x="167" y="1"/>
                  </a:lnTo>
                  <a:lnTo>
                    <a:pt x="158" y="0"/>
                  </a:lnTo>
                  <a:lnTo>
                    <a:pt x="146" y="0"/>
                  </a:lnTo>
                  <a:lnTo>
                    <a:pt x="136" y="1"/>
                  </a:lnTo>
                  <a:lnTo>
                    <a:pt x="126" y="4"/>
                  </a:lnTo>
                  <a:lnTo>
                    <a:pt x="118" y="9"/>
                  </a:lnTo>
                  <a:lnTo>
                    <a:pt x="113" y="18"/>
                  </a:lnTo>
                  <a:lnTo>
                    <a:pt x="113" y="18"/>
                  </a:lnTo>
                  <a:lnTo>
                    <a:pt x="108" y="27"/>
                  </a:lnTo>
                  <a:lnTo>
                    <a:pt x="105" y="36"/>
                  </a:lnTo>
                  <a:lnTo>
                    <a:pt x="103" y="46"/>
                  </a:lnTo>
                  <a:lnTo>
                    <a:pt x="103" y="55"/>
                  </a:lnTo>
                  <a:lnTo>
                    <a:pt x="105" y="64"/>
                  </a:lnTo>
                  <a:lnTo>
                    <a:pt x="107" y="70"/>
                  </a:lnTo>
                  <a:lnTo>
                    <a:pt x="110" y="77"/>
                  </a:lnTo>
                  <a:lnTo>
                    <a:pt x="113" y="82"/>
                  </a:lnTo>
                  <a:lnTo>
                    <a:pt x="113" y="82"/>
                  </a:lnTo>
                  <a:lnTo>
                    <a:pt x="120" y="88"/>
                  </a:lnTo>
                  <a:lnTo>
                    <a:pt x="125" y="91"/>
                  </a:lnTo>
                  <a:lnTo>
                    <a:pt x="131" y="95"/>
                  </a:lnTo>
                  <a:lnTo>
                    <a:pt x="131" y="95"/>
                  </a:lnTo>
                  <a:lnTo>
                    <a:pt x="126" y="100"/>
                  </a:lnTo>
                  <a:lnTo>
                    <a:pt x="120" y="114"/>
                  </a:lnTo>
                  <a:lnTo>
                    <a:pt x="112" y="134"/>
                  </a:lnTo>
                  <a:lnTo>
                    <a:pt x="108" y="144"/>
                  </a:lnTo>
                  <a:lnTo>
                    <a:pt x="108" y="154"/>
                  </a:lnTo>
                  <a:lnTo>
                    <a:pt x="108" y="154"/>
                  </a:lnTo>
                  <a:lnTo>
                    <a:pt x="110" y="174"/>
                  </a:lnTo>
                  <a:lnTo>
                    <a:pt x="112" y="188"/>
                  </a:lnTo>
                  <a:lnTo>
                    <a:pt x="117" y="200"/>
                  </a:lnTo>
                  <a:lnTo>
                    <a:pt x="122" y="210"/>
                  </a:lnTo>
                  <a:lnTo>
                    <a:pt x="122" y="210"/>
                  </a:lnTo>
                  <a:lnTo>
                    <a:pt x="125" y="215"/>
                  </a:lnTo>
                  <a:lnTo>
                    <a:pt x="128" y="223"/>
                  </a:lnTo>
                  <a:lnTo>
                    <a:pt x="133" y="244"/>
                  </a:lnTo>
                  <a:lnTo>
                    <a:pt x="140" y="264"/>
                  </a:lnTo>
                  <a:lnTo>
                    <a:pt x="143" y="270"/>
                  </a:lnTo>
                  <a:lnTo>
                    <a:pt x="144" y="272"/>
                  </a:lnTo>
                  <a:lnTo>
                    <a:pt x="144" y="272"/>
                  </a:lnTo>
                  <a:lnTo>
                    <a:pt x="159" y="280"/>
                  </a:lnTo>
                  <a:lnTo>
                    <a:pt x="171" y="287"/>
                  </a:lnTo>
                  <a:lnTo>
                    <a:pt x="176" y="300"/>
                  </a:lnTo>
                  <a:close/>
                  <a:moveTo>
                    <a:pt x="330" y="1185"/>
                  </a:moveTo>
                  <a:lnTo>
                    <a:pt x="328" y="1176"/>
                  </a:lnTo>
                  <a:lnTo>
                    <a:pt x="297" y="1165"/>
                  </a:lnTo>
                  <a:lnTo>
                    <a:pt x="315" y="1155"/>
                  </a:lnTo>
                  <a:lnTo>
                    <a:pt x="326" y="1129"/>
                  </a:lnTo>
                  <a:lnTo>
                    <a:pt x="326" y="1142"/>
                  </a:lnTo>
                  <a:lnTo>
                    <a:pt x="326" y="1142"/>
                  </a:lnTo>
                  <a:lnTo>
                    <a:pt x="330" y="1144"/>
                  </a:lnTo>
                  <a:lnTo>
                    <a:pt x="333" y="1145"/>
                  </a:lnTo>
                  <a:lnTo>
                    <a:pt x="335" y="1147"/>
                  </a:lnTo>
                  <a:lnTo>
                    <a:pt x="335" y="1147"/>
                  </a:lnTo>
                  <a:lnTo>
                    <a:pt x="331" y="1153"/>
                  </a:lnTo>
                  <a:lnTo>
                    <a:pt x="328" y="1160"/>
                  </a:lnTo>
                  <a:lnTo>
                    <a:pt x="328" y="1160"/>
                  </a:lnTo>
                  <a:lnTo>
                    <a:pt x="321" y="1162"/>
                  </a:lnTo>
                  <a:lnTo>
                    <a:pt x="318" y="1163"/>
                  </a:lnTo>
                  <a:lnTo>
                    <a:pt x="318" y="1165"/>
                  </a:lnTo>
                  <a:lnTo>
                    <a:pt x="320" y="1165"/>
                  </a:lnTo>
                  <a:lnTo>
                    <a:pt x="320" y="1165"/>
                  </a:lnTo>
                  <a:lnTo>
                    <a:pt x="325" y="1170"/>
                  </a:lnTo>
                  <a:lnTo>
                    <a:pt x="328" y="1173"/>
                  </a:lnTo>
                  <a:lnTo>
                    <a:pt x="328" y="1173"/>
                  </a:lnTo>
                  <a:lnTo>
                    <a:pt x="330" y="1176"/>
                  </a:lnTo>
                  <a:lnTo>
                    <a:pt x="330" y="1185"/>
                  </a:lnTo>
                  <a:lnTo>
                    <a:pt x="330" y="1185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8" name="Freeform 17">
            <a:extLst>
              <a:ext uri="{FF2B5EF4-FFF2-40B4-BE49-F238E27FC236}">
                <a16:creationId xmlns:a16="http://schemas.microsoft.com/office/drawing/2014/main" id="{7726CE88-C576-45A9-8D3C-560F85322393}"/>
              </a:ext>
            </a:extLst>
          </p:cNvPr>
          <p:cNvSpPr>
            <a:spLocks noEditPoints="1"/>
          </p:cNvSpPr>
          <p:nvPr/>
        </p:nvSpPr>
        <p:spPr bwMode="auto">
          <a:xfrm>
            <a:off x="1643013" y="3791138"/>
            <a:ext cx="815515" cy="2591031"/>
          </a:xfrm>
          <a:custGeom>
            <a:avLst/>
            <a:gdLst>
              <a:gd name="T0" fmla="*/ 0 w 587"/>
              <a:gd name="T1" fmla="*/ 1426 h 1865"/>
              <a:gd name="T2" fmla="*/ 90 w 587"/>
              <a:gd name="T3" fmla="*/ 1500 h 1865"/>
              <a:gd name="T4" fmla="*/ 102 w 587"/>
              <a:gd name="T5" fmla="*/ 1851 h 1865"/>
              <a:gd name="T6" fmla="*/ 162 w 587"/>
              <a:gd name="T7" fmla="*/ 1863 h 1865"/>
              <a:gd name="T8" fmla="*/ 377 w 587"/>
              <a:gd name="T9" fmla="*/ 1865 h 1865"/>
              <a:gd name="T10" fmla="*/ 390 w 587"/>
              <a:gd name="T11" fmla="*/ 1838 h 1865"/>
              <a:gd name="T12" fmla="*/ 370 w 587"/>
              <a:gd name="T13" fmla="*/ 1812 h 1865"/>
              <a:gd name="T14" fmla="*/ 257 w 587"/>
              <a:gd name="T15" fmla="*/ 1784 h 1865"/>
              <a:gd name="T16" fmla="*/ 410 w 587"/>
              <a:gd name="T17" fmla="*/ 1759 h 1865"/>
              <a:gd name="T18" fmla="*/ 423 w 587"/>
              <a:gd name="T19" fmla="*/ 1733 h 1865"/>
              <a:gd name="T20" fmla="*/ 403 w 587"/>
              <a:gd name="T21" fmla="*/ 1707 h 1865"/>
              <a:gd name="T22" fmla="*/ 290 w 587"/>
              <a:gd name="T23" fmla="*/ 1679 h 1865"/>
              <a:gd name="T24" fmla="*/ 284 w 587"/>
              <a:gd name="T25" fmla="*/ 1548 h 1865"/>
              <a:gd name="T26" fmla="*/ 410 w 587"/>
              <a:gd name="T27" fmla="*/ 1457 h 1865"/>
              <a:gd name="T28" fmla="*/ 416 w 587"/>
              <a:gd name="T29" fmla="*/ 1118 h 1865"/>
              <a:gd name="T30" fmla="*/ 420 w 587"/>
              <a:gd name="T31" fmla="*/ 983 h 1865"/>
              <a:gd name="T32" fmla="*/ 459 w 587"/>
              <a:gd name="T33" fmla="*/ 995 h 1865"/>
              <a:gd name="T34" fmla="*/ 520 w 587"/>
              <a:gd name="T35" fmla="*/ 1036 h 1865"/>
              <a:gd name="T36" fmla="*/ 528 w 587"/>
              <a:gd name="T37" fmla="*/ 1032 h 1865"/>
              <a:gd name="T38" fmla="*/ 533 w 587"/>
              <a:gd name="T39" fmla="*/ 1026 h 1865"/>
              <a:gd name="T40" fmla="*/ 547 w 587"/>
              <a:gd name="T41" fmla="*/ 1024 h 1865"/>
              <a:gd name="T42" fmla="*/ 546 w 587"/>
              <a:gd name="T43" fmla="*/ 1009 h 1865"/>
              <a:gd name="T44" fmla="*/ 572 w 587"/>
              <a:gd name="T45" fmla="*/ 1013 h 1865"/>
              <a:gd name="T46" fmla="*/ 565 w 587"/>
              <a:gd name="T47" fmla="*/ 995 h 1865"/>
              <a:gd name="T48" fmla="*/ 572 w 587"/>
              <a:gd name="T49" fmla="*/ 993 h 1865"/>
              <a:gd name="T50" fmla="*/ 587 w 587"/>
              <a:gd name="T51" fmla="*/ 988 h 1865"/>
              <a:gd name="T52" fmla="*/ 534 w 587"/>
              <a:gd name="T53" fmla="*/ 919 h 1865"/>
              <a:gd name="T54" fmla="*/ 377 w 587"/>
              <a:gd name="T55" fmla="*/ 696 h 1865"/>
              <a:gd name="T56" fmla="*/ 364 w 587"/>
              <a:gd name="T57" fmla="*/ 663 h 1865"/>
              <a:gd name="T58" fmla="*/ 372 w 587"/>
              <a:gd name="T59" fmla="*/ 653 h 1865"/>
              <a:gd name="T60" fmla="*/ 367 w 587"/>
              <a:gd name="T61" fmla="*/ 620 h 1865"/>
              <a:gd name="T62" fmla="*/ 357 w 587"/>
              <a:gd name="T63" fmla="*/ 617 h 1865"/>
              <a:gd name="T64" fmla="*/ 338 w 587"/>
              <a:gd name="T65" fmla="*/ 545 h 1865"/>
              <a:gd name="T66" fmla="*/ 338 w 587"/>
              <a:gd name="T67" fmla="*/ 479 h 1865"/>
              <a:gd name="T68" fmla="*/ 310 w 587"/>
              <a:gd name="T69" fmla="*/ 423 h 1865"/>
              <a:gd name="T70" fmla="*/ 239 w 587"/>
              <a:gd name="T71" fmla="*/ 289 h 1865"/>
              <a:gd name="T72" fmla="*/ 272 w 587"/>
              <a:gd name="T73" fmla="*/ 302 h 1865"/>
              <a:gd name="T74" fmla="*/ 298 w 587"/>
              <a:gd name="T75" fmla="*/ 289 h 1865"/>
              <a:gd name="T76" fmla="*/ 313 w 587"/>
              <a:gd name="T77" fmla="*/ 223 h 1865"/>
              <a:gd name="T78" fmla="*/ 346 w 587"/>
              <a:gd name="T79" fmla="*/ 217 h 1865"/>
              <a:gd name="T80" fmla="*/ 331 w 587"/>
              <a:gd name="T81" fmla="*/ 171 h 1865"/>
              <a:gd name="T82" fmla="*/ 359 w 587"/>
              <a:gd name="T83" fmla="*/ 87 h 1865"/>
              <a:gd name="T84" fmla="*/ 364 w 587"/>
              <a:gd name="T85" fmla="*/ 52 h 1865"/>
              <a:gd name="T86" fmla="*/ 364 w 587"/>
              <a:gd name="T87" fmla="*/ 10 h 1865"/>
              <a:gd name="T88" fmla="*/ 344 w 587"/>
              <a:gd name="T89" fmla="*/ 31 h 1865"/>
              <a:gd name="T90" fmla="*/ 311 w 587"/>
              <a:gd name="T91" fmla="*/ 20 h 1865"/>
              <a:gd name="T92" fmla="*/ 265 w 587"/>
              <a:gd name="T93" fmla="*/ 0 h 1865"/>
              <a:gd name="T94" fmla="*/ 200 w 587"/>
              <a:gd name="T95" fmla="*/ 0 h 1865"/>
              <a:gd name="T96" fmla="*/ 136 w 587"/>
              <a:gd name="T97" fmla="*/ 34 h 1865"/>
              <a:gd name="T98" fmla="*/ 113 w 587"/>
              <a:gd name="T99" fmla="*/ 79 h 1865"/>
              <a:gd name="T100" fmla="*/ 139 w 587"/>
              <a:gd name="T101" fmla="*/ 217 h 1865"/>
              <a:gd name="T102" fmla="*/ 282 w 587"/>
              <a:gd name="T103" fmla="*/ 405 h 1865"/>
              <a:gd name="T104" fmla="*/ 300 w 587"/>
              <a:gd name="T105" fmla="*/ 425 h 1865"/>
              <a:gd name="T106" fmla="*/ 328 w 587"/>
              <a:gd name="T107" fmla="*/ 496 h 1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87" h="1865">
                <a:moveTo>
                  <a:pt x="115" y="230"/>
                </a:moveTo>
                <a:lnTo>
                  <a:pt x="102" y="276"/>
                </a:lnTo>
                <a:lnTo>
                  <a:pt x="3" y="387"/>
                </a:lnTo>
                <a:lnTo>
                  <a:pt x="57" y="883"/>
                </a:lnTo>
                <a:lnTo>
                  <a:pt x="0" y="1426"/>
                </a:lnTo>
                <a:lnTo>
                  <a:pt x="29" y="1484"/>
                </a:lnTo>
                <a:lnTo>
                  <a:pt x="56" y="1280"/>
                </a:lnTo>
                <a:lnTo>
                  <a:pt x="62" y="1490"/>
                </a:lnTo>
                <a:lnTo>
                  <a:pt x="90" y="1500"/>
                </a:lnTo>
                <a:lnTo>
                  <a:pt x="90" y="1500"/>
                </a:lnTo>
                <a:lnTo>
                  <a:pt x="102" y="1799"/>
                </a:lnTo>
                <a:lnTo>
                  <a:pt x="102" y="1799"/>
                </a:lnTo>
                <a:lnTo>
                  <a:pt x="102" y="1827"/>
                </a:lnTo>
                <a:lnTo>
                  <a:pt x="102" y="1851"/>
                </a:lnTo>
                <a:lnTo>
                  <a:pt x="102" y="1851"/>
                </a:lnTo>
                <a:lnTo>
                  <a:pt x="123" y="1858"/>
                </a:lnTo>
                <a:lnTo>
                  <a:pt x="139" y="1863"/>
                </a:lnTo>
                <a:lnTo>
                  <a:pt x="147" y="1865"/>
                </a:lnTo>
                <a:lnTo>
                  <a:pt x="147" y="1865"/>
                </a:lnTo>
                <a:lnTo>
                  <a:pt x="162" y="1863"/>
                </a:lnTo>
                <a:lnTo>
                  <a:pt x="193" y="1865"/>
                </a:lnTo>
                <a:lnTo>
                  <a:pt x="193" y="1865"/>
                </a:lnTo>
                <a:lnTo>
                  <a:pt x="295" y="1865"/>
                </a:lnTo>
                <a:lnTo>
                  <a:pt x="377" y="1865"/>
                </a:lnTo>
                <a:lnTo>
                  <a:pt x="377" y="1865"/>
                </a:lnTo>
                <a:lnTo>
                  <a:pt x="379" y="1863"/>
                </a:lnTo>
                <a:lnTo>
                  <a:pt x="383" y="1858"/>
                </a:lnTo>
                <a:lnTo>
                  <a:pt x="388" y="1850"/>
                </a:lnTo>
                <a:lnTo>
                  <a:pt x="390" y="1845"/>
                </a:lnTo>
                <a:lnTo>
                  <a:pt x="390" y="1838"/>
                </a:lnTo>
                <a:lnTo>
                  <a:pt x="390" y="1838"/>
                </a:lnTo>
                <a:lnTo>
                  <a:pt x="387" y="1827"/>
                </a:lnTo>
                <a:lnTo>
                  <a:pt x="382" y="1819"/>
                </a:lnTo>
                <a:lnTo>
                  <a:pt x="375" y="1814"/>
                </a:lnTo>
                <a:lnTo>
                  <a:pt x="370" y="1812"/>
                </a:lnTo>
                <a:lnTo>
                  <a:pt x="370" y="1812"/>
                </a:lnTo>
                <a:lnTo>
                  <a:pt x="354" y="1814"/>
                </a:lnTo>
                <a:lnTo>
                  <a:pt x="341" y="1814"/>
                </a:lnTo>
                <a:lnTo>
                  <a:pt x="331" y="1812"/>
                </a:lnTo>
                <a:lnTo>
                  <a:pt x="257" y="1784"/>
                </a:lnTo>
                <a:lnTo>
                  <a:pt x="257" y="1784"/>
                </a:lnTo>
                <a:lnTo>
                  <a:pt x="256" y="1759"/>
                </a:lnTo>
                <a:lnTo>
                  <a:pt x="256" y="1759"/>
                </a:lnTo>
                <a:lnTo>
                  <a:pt x="410" y="1759"/>
                </a:lnTo>
                <a:lnTo>
                  <a:pt x="410" y="1759"/>
                </a:lnTo>
                <a:lnTo>
                  <a:pt x="411" y="1758"/>
                </a:lnTo>
                <a:lnTo>
                  <a:pt x="416" y="1753"/>
                </a:lnTo>
                <a:lnTo>
                  <a:pt x="421" y="1745"/>
                </a:lnTo>
                <a:lnTo>
                  <a:pt x="423" y="1740"/>
                </a:lnTo>
                <a:lnTo>
                  <a:pt x="423" y="1733"/>
                </a:lnTo>
                <a:lnTo>
                  <a:pt x="423" y="1733"/>
                </a:lnTo>
                <a:lnTo>
                  <a:pt x="420" y="1722"/>
                </a:lnTo>
                <a:lnTo>
                  <a:pt x="415" y="1714"/>
                </a:lnTo>
                <a:lnTo>
                  <a:pt x="408" y="1709"/>
                </a:lnTo>
                <a:lnTo>
                  <a:pt x="403" y="1707"/>
                </a:lnTo>
                <a:lnTo>
                  <a:pt x="403" y="1707"/>
                </a:lnTo>
                <a:lnTo>
                  <a:pt x="387" y="1709"/>
                </a:lnTo>
                <a:lnTo>
                  <a:pt x="374" y="1709"/>
                </a:lnTo>
                <a:lnTo>
                  <a:pt x="364" y="1707"/>
                </a:lnTo>
                <a:lnTo>
                  <a:pt x="290" y="1679"/>
                </a:lnTo>
                <a:lnTo>
                  <a:pt x="290" y="1679"/>
                </a:lnTo>
                <a:lnTo>
                  <a:pt x="287" y="1636"/>
                </a:lnTo>
                <a:lnTo>
                  <a:pt x="284" y="1594"/>
                </a:lnTo>
                <a:lnTo>
                  <a:pt x="282" y="1571"/>
                </a:lnTo>
                <a:lnTo>
                  <a:pt x="284" y="1548"/>
                </a:lnTo>
                <a:lnTo>
                  <a:pt x="285" y="1495"/>
                </a:lnTo>
                <a:lnTo>
                  <a:pt x="324" y="1484"/>
                </a:lnTo>
                <a:lnTo>
                  <a:pt x="370" y="1451"/>
                </a:lnTo>
                <a:lnTo>
                  <a:pt x="410" y="1457"/>
                </a:lnTo>
                <a:lnTo>
                  <a:pt x="410" y="1457"/>
                </a:lnTo>
                <a:lnTo>
                  <a:pt x="411" y="1347"/>
                </a:lnTo>
                <a:lnTo>
                  <a:pt x="413" y="1249"/>
                </a:lnTo>
                <a:lnTo>
                  <a:pt x="416" y="1155"/>
                </a:lnTo>
                <a:lnTo>
                  <a:pt x="416" y="1155"/>
                </a:lnTo>
                <a:lnTo>
                  <a:pt x="416" y="1118"/>
                </a:lnTo>
                <a:lnTo>
                  <a:pt x="413" y="1072"/>
                </a:lnTo>
                <a:lnTo>
                  <a:pt x="408" y="1019"/>
                </a:lnTo>
                <a:lnTo>
                  <a:pt x="403" y="963"/>
                </a:lnTo>
                <a:lnTo>
                  <a:pt x="403" y="963"/>
                </a:lnTo>
                <a:lnTo>
                  <a:pt x="420" y="983"/>
                </a:lnTo>
                <a:lnTo>
                  <a:pt x="429" y="991"/>
                </a:lnTo>
                <a:lnTo>
                  <a:pt x="429" y="991"/>
                </a:lnTo>
                <a:lnTo>
                  <a:pt x="438" y="995"/>
                </a:lnTo>
                <a:lnTo>
                  <a:pt x="447" y="995"/>
                </a:lnTo>
                <a:lnTo>
                  <a:pt x="459" y="995"/>
                </a:lnTo>
                <a:lnTo>
                  <a:pt x="470" y="991"/>
                </a:lnTo>
                <a:lnTo>
                  <a:pt x="495" y="1023"/>
                </a:lnTo>
                <a:lnTo>
                  <a:pt x="495" y="1023"/>
                </a:lnTo>
                <a:lnTo>
                  <a:pt x="508" y="1031"/>
                </a:lnTo>
                <a:lnTo>
                  <a:pt x="520" y="1036"/>
                </a:lnTo>
                <a:lnTo>
                  <a:pt x="523" y="1037"/>
                </a:lnTo>
                <a:lnTo>
                  <a:pt x="526" y="1037"/>
                </a:lnTo>
                <a:lnTo>
                  <a:pt x="526" y="1037"/>
                </a:lnTo>
                <a:lnTo>
                  <a:pt x="528" y="1036"/>
                </a:lnTo>
                <a:lnTo>
                  <a:pt x="528" y="1032"/>
                </a:lnTo>
                <a:lnTo>
                  <a:pt x="528" y="1027"/>
                </a:lnTo>
                <a:lnTo>
                  <a:pt x="524" y="1019"/>
                </a:lnTo>
                <a:lnTo>
                  <a:pt x="524" y="1019"/>
                </a:lnTo>
                <a:lnTo>
                  <a:pt x="526" y="1021"/>
                </a:lnTo>
                <a:lnTo>
                  <a:pt x="533" y="1026"/>
                </a:lnTo>
                <a:lnTo>
                  <a:pt x="539" y="1029"/>
                </a:lnTo>
                <a:lnTo>
                  <a:pt x="542" y="1029"/>
                </a:lnTo>
                <a:lnTo>
                  <a:pt x="546" y="1027"/>
                </a:lnTo>
                <a:lnTo>
                  <a:pt x="546" y="1027"/>
                </a:lnTo>
                <a:lnTo>
                  <a:pt x="547" y="1024"/>
                </a:lnTo>
                <a:lnTo>
                  <a:pt x="547" y="1021"/>
                </a:lnTo>
                <a:lnTo>
                  <a:pt x="546" y="1014"/>
                </a:lnTo>
                <a:lnTo>
                  <a:pt x="542" y="1008"/>
                </a:lnTo>
                <a:lnTo>
                  <a:pt x="542" y="1008"/>
                </a:lnTo>
                <a:lnTo>
                  <a:pt x="546" y="1009"/>
                </a:lnTo>
                <a:lnTo>
                  <a:pt x="554" y="1014"/>
                </a:lnTo>
                <a:lnTo>
                  <a:pt x="559" y="1016"/>
                </a:lnTo>
                <a:lnTo>
                  <a:pt x="564" y="1016"/>
                </a:lnTo>
                <a:lnTo>
                  <a:pt x="569" y="1014"/>
                </a:lnTo>
                <a:lnTo>
                  <a:pt x="572" y="1013"/>
                </a:lnTo>
                <a:lnTo>
                  <a:pt x="572" y="1013"/>
                </a:lnTo>
                <a:lnTo>
                  <a:pt x="574" y="1008"/>
                </a:lnTo>
                <a:lnTo>
                  <a:pt x="572" y="1003"/>
                </a:lnTo>
                <a:lnTo>
                  <a:pt x="570" y="1000"/>
                </a:lnTo>
                <a:lnTo>
                  <a:pt x="565" y="995"/>
                </a:lnTo>
                <a:lnTo>
                  <a:pt x="559" y="988"/>
                </a:lnTo>
                <a:lnTo>
                  <a:pt x="556" y="985"/>
                </a:lnTo>
                <a:lnTo>
                  <a:pt x="556" y="985"/>
                </a:lnTo>
                <a:lnTo>
                  <a:pt x="560" y="988"/>
                </a:lnTo>
                <a:lnTo>
                  <a:pt x="572" y="993"/>
                </a:lnTo>
                <a:lnTo>
                  <a:pt x="579" y="993"/>
                </a:lnTo>
                <a:lnTo>
                  <a:pt x="583" y="995"/>
                </a:lnTo>
                <a:lnTo>
                  <a:pt x="587" y="993"/>
                </a:lnTo>
                <a:lnTo>
                  <a:pt x="587" y="988"/>
                </a:lnTo>
                <a:lnTo>
                  <a:pt x="587" y="988"/>
                </a:lnTo>
                <a:lnTo>
                  <a:pt x="583" y="983"/>
                </a:lnTo>
                <a:lnTo>
                  <a:pt x="579" y="975"/>
                </a:lnTo>
                <a:lnTo>
                  <a:pt x="564" y="959"/>
                </a:lnTo>
                <a:lnTo>
                  <a:pt x="531" y="926"/>
                </a:lnTo>
                <a:lnTo>
                  <a:pt x="534" y="919"/>
                </a:lnTo>
                <a:lnTo>
                  <a:pt x="534" y="919"/>
                </a:lnTo>
                <a:lnTo>
                  <a:pt x="465" y="817"/>
                </a:lnTo>
                <a:lnTo>
                  <a:pt x="413" y="742"/>
                </a:lnTo>
                <a:lnTo>
                  <a:pt x="392" y="712"/>
                </a:lnTo>
                <a:lnTo>
                  <a:pt x="377" y="696"/>
                </a:lnTo>
                <a:lnTo>
                  <a:pt x="356" y="675"/>
                </a:lnTo>
                <a:lnTo>
                  <a:pt x="352" y="665"/>
                </a:lnTo>
                <a:lnTo>
                  <a:pt x="352" y="665"/>
                </a:lnTo>
                <a:lnTo>
                  <a:pt x="357" y="663"/>
                </a:lnTo>
                <a:lnTo>
                  <a:pt x="364" y="663"/>
                </a:lnTo>
                <a:lnTo>
                  <a:pt x="364" y="663"/>
                </a:lnTo>
                <a:lnTo>
                  <a:pt x="367" y="663"/>
                </a:lnTo>
                <a:lnTo>
                  <a:pt x="370" y="661"/>
                </a:lnTo>
                <a:lnTo>
                  <a:pt x="370" y="658"/>
                </a:lnTo>
                <a:lnTo>
                  <a:pt x="372" y="653"/>
                </a:lnTo>
                <a:lnTo>
                  <a:pt x="372" y="643"/>
                </a:lnTo>
                <a:lnTo>
                  <a:pt x="370" y="630"/>
                </a:lnTo>
                <a:lnTo>
                  <a:pt x="370" y="630"/>
                </a:lnTo>
                <a:lnTo>
                  <a:pt x="369" y="624"/>
                </a:lnTo>
                <a:lnTo>
                  <a:pt x="367" y="620"/>
                </a:lnTo>
                <a:lnTo>
                  <a:pt x="365" y="617"/>
                </a:lnTo>
                <a:lnTo>
                  <a:pt x="364" y="617"/>
                </a:lnTo>
                <a:lnTo>
                  <a:pt x="359" y="617"/>
                </a:lnTo>
                <a:lnTo>
                  <a:pt x="357" y="617"/>
                </a:lnTo>
                <a:lnTo>
                  <a:pt x="357" y="617"/>
                </a:lnTo>
                <a:lnTo>
                  <a:pt x="346" y="581"/>
                </a:lnTo>
                <a:lnTo>
                  <a:pt x="339" y="556"/>
                </a:lnTo>
                <a:lnTo>
                  <a:pt x="338" y="548"/>
                </a:lnTo>
                <a:lnTo>
                  <a:pt x="338" y="545"/>
                </a:lnTo>
                <a:lnTo>
                  <a:pt x="338" y="545"/>
                </a:lnTo>
                <a:lnTo>
                  <a:pt x="339" y="542"/>
                </a:lnTo>
                <a:lnTo>
                  <a:pt x="339" y="533"/>
                </a:lnTo>
                <a:lnTo>
                  <a:pt x="341" y="509"/>
                </a:lnTo>
                <a:lnTo>
                  <a:pt x="339" y="494"/>
                </a:lnTo>
                <a:lnTo>
                  <a:pt x="338" y="479"/>
                </a:lnTo>
                <a:lnTo>
                  <a:pt x="336" y="464"/>
                </a:lnTo>
                <a:lnTo>
                  <a:pt x="331" y="453"/>
                </a:lnTo>
                <a:lnTo>
                  <a:pt x="331" y="453"/>
                </a:lnTo>
                <a:lnTo>
                  <a:pt x="323" y="440"/>
                </a:lnTo>
                <a:lnTo>
                  <a:pt x="310" y="423"/>
                </a:lnTo>
                <a:lnTo>
                  <a:pt x="293" y="407"/>
                </a:lnTo>
                <a:lnTo>
                  <a:pt x="279" y="392"/>
                </a:lnTo>
                <a:lnTo>
                  <a:pt x="279" y="348"/>
                </a:lnTo>
                <a:lnTo>
                  <a:pt x="239" y="309"/>
                </a:lnTo>
                <a:lnTo>
                  <a:pt x="239" y="289"/>
                </a:lnTo>
                <a:lnTo>
                  <a:pt x="239" y="289"/>
                </a:lnTo>
                <a:lnTo>
                  <a:pt x="243" y="292"/>
                </a:lnTo>
                <a:lnTo>
                  <a:pt x="254" y="297"/>
                </a:lnTo>
                <a:lnTo>
                  <a:pt x="265" y="302"/>
                </a:lnTo>
                <a:lnTo>
                  <a:pt x="272" y="302"/>
                </a:lnTo>
                <a:lnTo>
                  <a:pt x="279" y="302"/>
                </a:lnTo>
                <a:lnTo>
                  <a:pt x="279" y="302"/>
                </a:lnTo>
                <a:lnTo>
                  <a:pt x="288" y="299"/>
                </a:lnTo>
                <a:lnTo>
                  <a:pt x="293" y="294"/>
                </a:lnTo>
                <a:lnTo>
                  <a:pt x="298" y="289"/>
                </a:lnTo>
                <a:lnTo>
                  <a:pt x="298" y="289"/>
                </a:lnTo>
                <a:lnTo>
                  <a:pt x="305" y="269"/>
                </a:lnTo>
                <a:lnTo>
                  <a:pt x="305" y="269"/>
                </a:lnTo>
                <a:lnTo>
                  <a:pt x="310" y="241"/>
                </a:lnTo>
                <a:lnTo>
                  <a:pt x="313" y="223"/>
                </a:lnTo>
                <a:lnTo>
                  <a:pt x="313" y="223"/>
                </a:lnTo>
                <a:lnTo>
                  <a:pt x="328" y="222"/>
                </a:lnTo>
                <a:lnTo>
                  <a:pt x="339" y="220"/>
                </a:lnTo>
                <a:lnTo>
                  <a:pt x="343" y="218"/>
                </a:lnTo>
                <a:lnTo>
                  <a:pt x="346" y="217"/>
                </a:lnTo>
                <a:lnTo>
                  <a:pt x="346" y="217"/>
                </a:lnTo>
                <a:lnTo>
                  <a:pt x="346" y="213"/>
                </a:lnTo>
                <a:lnTo>
                  <a:pt x="344" y="207"/>
                </a:lnTo>
                <a:lnTo>
                  <a:pt x="339" y="190"/>
                </a:lnTo>
                <a:lnTo>
                  <a:pt x="331" y="171"/>
                </a:lnTo>
                <a:lnTo>
                  <a:pt x="349" y="149"/>
                </a:lnTo>
                <a:lnTo>
                  <a:pt x="344" y="92"/>
                </a:lnTo>
                <a:lnTo>
                  <a:pt x="357" y="97"/>
                </a:lnTo>
                <a:lnTo>
                  <a:pt x="357" y="97"/>
                </a:lnTo>
                <a:lnTo>
                  <a:pt x="359" y="87"/>
                </a:lnTo>
                <a:lnTo>
                  <a:pt x="359" y="79"/>
                </a:lnTo>
                <a:lnTo>
                  <a:pt x="357" y="69"/>
                </a:lnTo>
                <a:lnTo>
                  <a:pt x="357" y="69"/>
                </a:lnTo>
                <a:lnTo>
                  <a:pt x="364" y="52"/>
                </a:lnTo>
                <a:lnTo>
                  <a:pt x="364" y="52"/>
                </a:lnTo>
                <a:lnTo>
                  <a:pt x="367" y="38"/>
                </a:lnTo>
                <a:lnTo>
                  <a:pt x="369" y="23"/>
                </a:lnTo>
                <a:lnTo>
                  <a:pt x="367" y="15"/>
                </a:lnTo>
                <a:lnTo>
                  <a:pt x="365" y="11"/>
                </a:lnTo>
                <a:lnTo>
                  <a:pt x="364" y="10"/>
                </a:lnTo>
                <a:lnTo>
                  <a:pt x="364" y="10"/>
                </a:lnTo>
                <a:lnTo>
                  <a:pt x="361" y="10"/>
                </a:lnTo>
                <a:lnTo>
                  <a:pt x="357" y="11"/>
                </a:lnTo>
                <a:lnTo>
                  <a:pt x="351" y="20"/>
                </a:lnTo>
                <a:lnTo>
                  <a:pt x="344" y="31"/>
                </a:lnTo>
                <a:lnTo>
                  <a:pt x="338" y="46"/>
                </a:lnTo>
                <a:lnTo>
                  <a:pt x="338" y="48"/>
                </a:lnTo>
                <a:lnTo>
                  <a:pt x="338" y="48"/>
                </a:lnTo>
                <a:lnTo>
                  <a:pt x="323" y="31"/>
                </a:lnTo>
                <a:lnTo>
                  <a:pt x="311" y="20"/>
                </a:lnTo>
                <a:lnTo>
                  <a:pt x="311" y="20"/>
                </a:lnTo>
                <a:lnTo>
                  <a:pt x="302" y="13"/>
                </a:lnTo>
                <a:lnTo>
                  <a:pt x="288" y="7"/>
                </a:lnTo>
                <a:lnTo>
                  <a:pt x="274" y="2"/>
                </a:lnTo>
                <a:lnTo>
                  <a:pt x="265" y="0"/>
                </a:lnTo>
                <a:lnTo>
                  <a:pt x="259" y="0"/>
                </a:lnTo>
                <a:lnTo>
                  <a:pt x="259" y="0"/>
                </a:lnTo>
                <a:lnTo>
                  <a:pt x="243" y="0"/>
                </a:lnTo>
                <a:lnTo>
                  <a:pt x="223" y="0"/>
                </a:lnTo>
                <a:lnTo>
                  <a:pt x="200" y="0"/>
                </a:lnTo>
                <a:lnTo>
                  <a:pt x="187" y="20"/>
                </a:lnTo>
                <a:lnTo>
                  <a:pt x="167" y="13"/>
                </a:lnTo>
                <a:lnTo>
                  <a:pt x="167" y="13"/>
                </a:lnTo>
                <a:lnTo>
                  <a:pt x="149" y="23"/>
                </a:lnTo>
                <a:lnTo>
                  <a:pt x="136" y="34"/>
                </a:lnTo>
                <a:lnTo>
                  <a:pt x="129" y="39"/>
                </a:lnTo>
                <a:lnTo>
                  <a:pt x="126" y="46"/>
                </a:lnTo>
                <a:lnTo>
                  <a:pt x="126" y="46"/>
                </a:lnTo>
                <a:lnTo>
                  <a:pt x="120" y="61"/>
                </a:lnTo>
                <a:lnTo>
                  <a:pt x="113" y="79"/>
                </a:lnTo>
                <a:lnTo>
                  <a:pt x="108" y="100"/>
                </a:lnTo>
                <a:lnTo>
                  <a:pt x="102" y="162"/>
                </a:lnTo>
                <a:lnTo>
                  <a:pt x="115" y="189"/>
                </a:lnTo>
                <a:lnTo>
                  <a:pt x="139" y="217"/>
                </a:lnTo>
                <a:lnTo>
                  <a:pt x="139" y="217"/>
                </a:lnTo>
                <a:lnTo>
                  <a:pt x="134" y="243"/>
                </a:lnTo>
                <a:lnTo>
                  <a:pt x="115" y="230"/>
                </a:lnTo>
                <a:close/>
                <a:moveTo>
                  <a:pt x="338" y="609"/>
                </a:moveTo>
                <a:lnTo>
                  <a:pt x="285" y="420"/>
                </a:lnTo>
                <a:lnTo>
                  <a:pt x="282" y="405"/>
                </a:lnTo>
                <a:lnTo>
                  <a:pt x="282" y="405"/>
                </a:lnTo>
                <a:lnTo>
                  <a:pt x="292" y="414"/>
                </a:lnTo>
                <a:lnTo>
                  <a:pt x="292" y="414"/>
                </a:lnTo>
                <a:lnTo>
                  <a:pt x="297" y="419"/>
                </a:lnTo>
                <a:lnTo>
                  <a:pt x="300" y="425"/>
                </a:lnTo>
                <a:lnTo>
                  <a:pt x="310" y="441"/>
                </a:lnTo>
                <a:lnTo>
                  <a:pt x="324" y="476"/>
                </a:lnTo>
                <a:lnTo>
                  <a:pt x="324" y="476"/>
                </a:lnTo>
                <a:lnTo>
                  <a:pt x="328" y="484"/>
                </a:lnTo>
                <a:lnTo>
                  <a:pt x="328" y="496"/>
                </a:lnTo>
                <a:lnTo>
                  <a:pt x="328" y="517"/>
                </a:lnTo>
                <a:lnTo>
                  <a:pt x="326" y="537"/>
                </a:lnTo>
                <a:lnTo>
                  <a:pt x="324" y="545"/>
                </a:lnTo>
                <a:lnTo>
                  <a:pt x="338" y="609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102F1087-5F9E-4C57-9656-4595009DE540}"/>
              </a:ext>
            </a:extLst>
          </p:cNvPr>
          <p:cNvSpPr>
            <a:spLocks/>
          </p:cNvSpPr>
          <p:nvPr/>
        </p:nvSpPr>
        <p:spPr bwMode="auto">
          <a:xfrm>
            <a:off x="4472276" y="3821502"/>
            <a:ext cx="899487" cy="2550562"/>
          </a:xfrm>
          <a:custGeom>
            <a:avLst/>
            <a:gdLst>
              <a:gd name="T0" fmla="*/ 526 w 669"/>
              <a:gd name="T1" fmla="*/ 1350 h 1897"/>
              <a:gd name="T2" fmla="*/ 564 w 669"/>
              <a:gd name="T3" fmla="*/ 1327 h 1897"/>
              <a:gd name="T4" fmla="*/ 562 w 669"/>
              <a:gd name="T5" fmla="*/ 814 h 1897"/>
              <a:gd name="T6" fmla="*/ 580 w 669"/>
              <a:gd name="T7" fmla="*/ 883 h 1897"/>
              <a:gd name="T8" fmla="*/ 584 w 669"/>
              <a:gd name="T9" fmla="*/ 981 h 1897"/>
              <a:gd name="T10" fmla="*/ 595 w 669"/>
              <a:gd name="T11" fmla="*/ 1011 h 1897"/>
              <a:gd name="T12" fmla="*/ 598 w 669"/>
              <a:gd name="T13" fmla="*/ 1032 h 1897"/>
              <a:gd name="T14" fmla="*/ 621 w 669"/>
              <a:gd name="T15" fmla="*/ 1034 h 1897"/>
              <a:gd name="T16" fmla="*/ 653 w 669"/>
              <a:gd name="T17" fmla="*/ 998 h 1897"/>
              <a:gd name="T18" fmla="*/ 667 w 669"/>
              <a:gd name="T19" fmla="*/ 963 h 1897"/>
              <a:gd name="T20" fmla="*/ 639 w 669"/>
              <a:gd name="T21" fmla="*/ 728 h 1897"/>
              <a:gd name="T22" fmla="*/ 631 w 669"/>
              <a:gd name="T23" fmla="*/ 561 h 1897"/>
              <a:gd name="T24" fmla="*/ 605 w 669"/>
              <a:gd name="T25" fmla="*/ 425 h 1897"/>
              <a:gd name="T26" fmla="*/ 597 w 669"/>
              <a:gd name="T27" fmla="*/ 348 h 1897"/>
              <a:gd name="T28" fmla="*/ 430 w 669"/>
              <a:gd name="T29" fmla="*/ 251 h 1897"/>
              <a:gd name="T30" fmla="*/ 448 w 669"/>
              <a:gd name="T31" fmla="*/ 192 h 1897"/>
              <a:gd name="T32" fmla="*/ 464 w 669"/>
              <a:gd name="T33" fmla="*/ 179 h 1897"/>
              <a:gd name="T34" fmla="*/ 471 w 669"/>
              <a:gd name="T35" fmla="*/ 131 h 1897"/>
              <a:gd name="T36" fmla="*/ 469 w 669"/>
              <a:gd name="T37" fmla="*/ 92 h 1897"/>
              <a:gd name="T38" fmla="*/ 448 w 669"/>
              <a:gd name="T39" fmla="*/ 28 h 1897"/>
              <a:gd name="T40" fmla="*/ 392 w 669"/>
              <a:gd name="T41" fmla="*/ 6 h 1897"/>
              <a:gd name="T42" fmla="*/ 349 w 669"/>
              <a:gd name="T43" fmla="*/ 3 h 1897"/>
              <a:gd name="T44" fmla="*/ 276 w 669"/>
              <a:gd name="T45" fmla="*/ 60 h 1897"/>
              <a:gd name="T46" fmla="*/ 274 w 669"/>
              <a:gd name="T47" fmla="*/ 103 h 1897"/>
              <a:gd name="T48" fmla="*/ 277 w 669"/>
              <a:gd name="T49" fmla="*/ 131 h 1897"/>
              <a:gd name="T50" fmla="*/ 269 w 669"/>
              <a:gd name="T51" fmla="*/ 157 h 1897"/>
              <a:gd name="T52" fmla="*/ 294 w 669"/>
              <a:gd name="T53" fmla="*/ 200 h 1897"/>
              <a:gd name="T54" fmla="*/ 202 w 669"/>
              <a:gd name="T55" fmla="*/ 280 h 1897"/>
              <a:gd name="T56" fmla="*/ 95 w 669"/>
              <a:gd name="T57" fmla="*/ 369 h 1897"/>
              <a:gd name="T58" fmla="*/ 67 w 669"/>
              <a:gd name="T59" fmla="*/ 477 h 1897"/>
              <a:gd name="T60" fmla="*/ 43 w 669"/>
              <a:gd name="T61" fmla="*/ 568 h 1897"/>
              <a:gd name="T62" fmla="*/ 12 w 669"/>
              <a:gd name="T63" fmla="*/ 712 h 1897"/>
              <a:gd name="T64" fmla="*/ 31 w 669"/>
              <a:gd name="T65" fmla="*/ 932 h 1897"/>
              <a:gd name="T66" fmla="*/ 74 w 669"/>
              <a:gd name="T67" fmla="*/ 973 h 1897"/>
              <a:gd name="T68" fmla="*/ 59 w 669"/>
              <a:gd name="T69" fmla="*/ 929 h 1897"/>
              <a:gd name="T70" fmla="*/ 59 w 669"/>
              <a:gd name="T71" fmla="*/ 886 h 1897"/>
              <a:gd name="T72" fmla="*/ 77 w 669"/>
              <a:gd name="T73" fmla="*/ 929 h 1897"/>
              <a:gd name="T74" fmla="*/ 90 w 669"/>
              <a:gd name="T75" fmla="*/ 881 h 1897"/>
              <a:gd name="T76" fmla="*/ 89 w 669"/>
              <a:gd name="T77" fmla="*/ 776 h 1897"/>
              <a:gd name="T78" fmla="*/ 126 w 669"/>
              <a:gd name="T79" fmla="*/ 696 h 1897"/>
              <a:gd name="T80" fmla="*/ 115 w 669"/>
              <a:gd name="T81" fmla="*/ 856 h 1897"/>
              <a:gd name="T82" fmla="*/ 130 w 669"/>
              <a:gd name="T83" fmla="*/ 1408 h 1897"/>
              <a:gd name="T84" fmla="*/ 156 w 669"/>
              <a:gd name="T85" fmla="*/ 1368 h 1897"/>
              <a:gd name="T86" fmla="*/ 190 w 669"/>
              <a:gd name="T87" fmla="*/ 1539 h 1897"/>
              <a:gd name="T88" fmla="*/ 233 w 669"/>
              <a:gd name="T89" fmla="*/ 1769 h 1897"/>
              <a:gd name="T90" fmla="*/ 240 w 669"/>
              <a:gd name="T91" fmla="*/ 1836 h 1897"/>
              <a:gd name="T92" fmla="*/ 249 w 669"/>
              <a:gd name="T93" fmla="*/ 1876 h 1897"/>
              <a:gd name="T94" fmla="*/ 325 w 669"/>
              <a:gd name="T95" fmla="*/ 1895 h 1897"/>
              <a:gd name="T96" fmla="*/ 341 w 669"/>
              <a:gd name="T97" fmla="*/ 1810 h 1897"/>
              <a:gd name="T98" fmla="*/ 343 w 669"/>
              <a:gd name="T99" fmla="*/ 1716 h 1897"/>
              <a:gd name="T100" fmla="*/ 362 w 669"/>
              <a:gd name="T101" fmla="*/ 1643 h 1897"/>
              <a:gd name="T102" fmla="*/ 330 w 669"/>
              <a:gd name="T103" fmla="*/ 1378 h 1897"/>
              <a:gd name="T104" fmla="*/ 344 w 669"/>
              <a:gd name="T105" fmla="*/ 1275 h 1897"/>
              <a:gd name="T106" fmla="*/ 377 w 669"/>
              <a:gd name="T107" fmla="*/ 1490 h 1897"/>
              <a:gd name="T108" fmla="*/ 377 w 669"/>
              <a:gd name="T109" fmla="*/ 1643 h 1897"/>
              <a:gd name="T110" fmla="*/ 400 w 669"/>
              <a:gd name="T111" fmla="*/ 1679 h 1897"/>
              <a:gd name="T112" fmla="*/ 408 w 669"/>
              <a:gd name="T113" fmla="*/ 1771 h 1897"/>
              <a:gd name="T114" fmla="*/ 471 w 669"/>
              <a:gd name="T115" fmla="*/ 1787 h 1897"/>
              <a:gd name="T116" fmla="*/ 490 w 669"/>
              <a:gd name="T117" fmla="*/ 1761 h 1897"/>
              <a:gd name="T118" fmla="*/ 513 w 669"/>
              <a:gd name="T119" fmla="*/ 1690 h 1897"/>
              <a:gd name="T120" fmla="*/ 523 w 669"/>
              <a:gd name="T121" fmla="*/ 1643 h 1897"/>
              <a:gd name="T122" fmla="*/ 521 w 669"/>
              <a:gd name="T123" fmla="*/ 1518 h 1897"/>
              <a:gd name="T124" fmla="*/ 518 w 669"/>
              <a:gd name="T125" fmla="*/ 1378 h 18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69" h="1897">
                <a:moveTo>
                  <a:pt x="520" y="1145"/>
                </a:moveTo>
                <a:lnTo>
                  <a:pt x="520" y="1145"/>
                </a:lnTo>
                <a:lnTo>
                  <a:pt x="520" y="1217"/>
                </a:lnTo>
                <a:lnTo>
                  <a:pt x="521" y="1285"/>
                </a:lnTo>
                <a:lnTo>
                  <a:pt x="525" y="1332"/>
                </a:lnTo>
                <a:lnTo>
                  <a:pt x="526" y="1346"/>
                </a:lnTo>
                <a:lnTo>
                  <a:pt x="526" y="1350"/>
                </a:lnTo>
                <a:lnTo>
                  <a:pt x="528" y="1350"/>
                </a:lnTo>
                <a:lnTo>
                  <a:pt x="528" y="1350"/>
                </a:lnTo>
                <a:lnTo>
                  <a:pt x="533" y="1350"/>
                </a:lnTo>
                <a:lnTo>
                  <a:pt x="539" y="1349"/>
                </a:lnTo>
                <a:lnTo>
                  <a:pt x="553" y="1339"/>
                </a:lnTo>
                <a:lnTo>
                  <a:pt x="559" y="1334"/>
                </a:lnTo>
                <a:lnTo>
                  <a:pt x="564" y="1327"/>
                </a:lnTo>
                <a:lnTo>
                  <a:pt x="567" y="1319"/>
                </a:lnTo>
                <a:lnTo>
                  <a:pt x="571" y="1313"/>
                </a:lnTo>
                <a:lnTo>
                  <a:pt x="571" y="1313"/>
                </a:lnTo>
                <a:lnTo>
                  <a:pt x="572" y="1286"/>
                </a:lnTo>
                <a:lnTo>
                  <a:pt x="571" y="1227"/>
                </a:lnTo>
                <a:lnTo>
                  <a:pt x="567" y="1057"/>
                </a:lnTo>
                <a:lnTo>
                  <a:pt x="562" y="814"/>
                </a:lnTo>
                <a:lnTo>
                  <a:pt x="562" y="763"/>
                </a:lnTo>
                <a:lnTo>
                  <a:pt x="562" y="763"/>
                </a:lnTo>
                <a:lnTo>
                  <a:pt x="571" y="789"/>
                </a:lnTo>
                <a:lnTo>
                  <a:pt x="577" y="810"/>
                </a:lnTo>
                <a:lnTo>
                  <a:pt x="579" y="830"/>
                </a:lnTo>
                <a:lnTo>
                  <a:pt x="579" y="830"/>
                </a:lnTo>
                <a:lnTo>
                  <a:pt x="580" y="883"/>
                </a:lnTo>
                <a:lnTo>
                  <a:pt x="579" y="920"/>
                </a:lnTo>
                <a:lnTo>
                  <a:pt x="579" y="920"/>
                </a:lnTo>
                <a:lnTo>
                  <a:pt x="582" y="930"/>
                </a:lnTo>
                <a:lnTo>
                  <a:pt x="584" y="940"/>
                </a:lnTo>
                <a:lnTo>
                  <a:pt x="584" y="955"/>
                </a:lnTo>
                <a:lnTo>
                  <a:pt x="584" y="955"/>
                </a:lnTo>
                <a:lnTo>
                  <a:pt x="584" y="981"/>
                </a:lnTo>
                <a:lnTo>
                  <a:pt x="584" y="993"/>
                </a:lnTo>
                <a:lnTo>
                  <a:pt x="584" y="993"/>
                </a:lnTo>
                <a:lnTo>
                  <a:pt x="582" y="1001"/>
                </a:lnTo>
                <a:lnTo>
                  <a:pt x="582" y="1007"/>
                </a:lnTo>
                <a:lnTo>
                  <a:pt x="584" y="1011"/>
                </a:lnTo>
                <a:lnTo>
                  <a:pt x="584" y="1011"/>
                </a:lnTo>
                <a:lnTo>
                  <a:pt x="595" y="1011"/>
                </a:lnTo>
                <a:lnTo>
                  <a:pt x="605" y="1011"/>
                </a:lnTo>
                <a:lnTo>
                  <a:pt x="613" y="1014"/>
                </a:lnTo>
                <a:lnTo>
                  <a:pt x="613" y="1014"/>
                </a:lnTo>
                <a:lnTo>
                  <a:pt x="610" y="1017"/>
                </a:lnTo>
                <a:lnTo>
                  <a:pt x="603" y="1024"/>
                </a:lnTo>
                <a:lnTo>
                  <a:pt x="602" y="1027"/>
                </a:lnTo>
                <a:lnTo>
                  <a:pt x="598" y="1032"/>
                </a:lnTo>
                <a:lnTo>
                  <a:pt x="598" y="1035"/>
                </a:lnTo>
                <a:lnTo>
                  <a:pt x="600" y="1040"/>
                </a:lnTo>
                <a:lnTo>
                  <a:pt x="600" y="1040"/>
                </a:lnTo>
                <a:lnTo>
                  <a:pt x="605" y="1042"/>
                </a:lnTo>
                <a:lnTo>
                  <a:pt x="610" y="1040"/>
                </a:lnTo>
                <a:lnTo>
                  <a:pt x="615" y="1037"/>
                </a:lnTo>
                <a:lnTo>
                  <a:pt x="621" y="1034"/>
                </a:lnTo>
                <a:lnTo>
                  <a:pt x="633" y="1024"/>
                </a:lnTo>
                <a:lnTo>
                  <a:pt x="639" y="1019"/>
                </a:lnTo>
                <a:lnTo>
                  <a:pt x="639" y="1019"/>
                </a:lnTo>
                <a:lnTo>
                  <a:pt x="643" y="1016"/>
                </a:lnTo>
                <a:lnTo>
                  <a:pt x="646" y="1009"/>
                </a:lnTo>
                <a:lnTo>
                  <a:pt x="649" y="1001"/>
                </a:lnTo>
                <a:lnTo>
                  <a:pt x="653" y="998"/>
                </a:lnTo>
                <a:lnTo>
                  <a:pt x="653" y="998"/>
                </a:lnTo>
                <a:lnTo>
                  <a:pt x="662" y="989"/>
                </a:lnTo>
                <a:lnTo>
                  <a:pt x="667" y="983"/>
                </a:lnTo>
                <a:lnTo>
                  <a:pt x="669" y="979"/>
                </a:lnTo>
                <a:lnTo>
                  <a:pt x="669" y="976"/>
                </a:lnTo>
                <a:lnTo>
                  <a:pt x="669" y="976"/>
                </a:lnTo>
                <a:lnTo>
                  <a:pt x="667" y="963"/>
                </a:lnTo>
                <a:lnTo>
                  <a:pt x="662" y="945"/>
                </a:lnTo>
                <a:lnTo>
                  <a:pt x="656" y="924"/>
                </a:lnTo>
                <a:lnTo>
                  <a:pt x="669" y="912"/>
                </a:lnTo>
                <a:lnTo>
                  <a:pt x="669" y="912"/>
                </a:lnTo>
                <a:lnTo>
                  <a:pt x="657" y="835"/>
                </a:lnTo>
                <a:lnTo>
                  <a:pt x="648" y="774"/>
                </a:lnTo>
                <a:lnTo>
                  <a:pt x="639" y="728"/>
                </a:lnTo>
                <a:lnTo>
                  <a:pt x="639" y="728"/>
                </a:lnTo>
                <a:lnTo>
                  <a:pt x="636" y="710"/>
                </a:lnTo>
                <a:lnTo>
                  <a:pt x="636" y="687"/>
                </a:lnTo>
                <a:lnTo>
                  <a:pt x="634" y="638"/>
                </a:lnTo>
                <a:lnTo>
                  <a:pt x="634" y="590"/>
                </a:lnTo>
                <a:lnTo>
                  <a:pt x="633" y="572"/>
                </a:lnTo>
                <a:lnTo>
                  <a:pt x="631" y="561"/>
                </a:lnTo>
                <a:lnTo>
                  <a:pt x="631" y="561"/>
                </a:lnTo>
                <a:lnTo>
                  <a:pt x="623" y="536"/>
                </a:lnTo>
                <a:lnTo>
                  <a:pt x="615" y="497"/>
                </a:lnTo>
                <a:lnTo>
                  <a:pt x="607" y="456"/>
                </a:lnTo>
                <a:lnTo>
                  <a:pt x="605" y="439"/>
                </a:lnTo>
                <a:lnTo>
                  <a:pt x="605" y="425"/>
                </a:lnTo>
                <a:lnTo>
                  <a:pt x="605" y="425"/>
                </a:lnTo>
                <a:lnTo>
                  <a:pt x="607" y="403"/>
                </a:lnTo>
                <a:lnTo>
                  <a:pt x="607" y="384"/>
                </a:lnTo>
                <a:lnTo>
                  <a:pt x="607" y="374"/>
                </a:lnTo>
                <a:lnTo>
                  <a:pt x="605" y="364"/>
                </a:lnTo>
                <a:lnTo>
                  <a:pt x="602" y="356"/>
                </a:lnTo>
                <a:lnTo>
                  <a:pt x="597" y="348"/>
                </a:lnTo>
                <a:lnTo>
                  <a:pt x="597" y="348"/>
                </a:lnTo>
                <a:lnTo>
                  <a:pt x="590" y="341"/>
                </a:lnTo>
                <a:lnTo>
                  <a:pt x="580" y="333"/>
                </a:lnTo>
                <a:lnTo>
                  <a:pt x="559" y="318"/>
                </a:lnTo>
                <a:lnTo>
                  <a:pt x="531" y="303"/>
                </a:lnTo>
                <a:lnTo>
                  <a:pt x="503" y="288"/>
                </a:lnTo>
                <a:lnTo>
                  <a:pt x="503" y="288"/>
                </a:lnTo>
                <a:lnTo>
                  <a:pt x="430" y="251"/>
                </a:lnTo>
                <a:lnTo>
                  <a:pt x="430" y="216"/>
                </a:lnTo>
                <a:lnTo>
                  <a:pt x="430" y="216"/>
                </a:lnTo>
                <a:lnTo>
                  <a:pt x="435" y="211"/>
                </a:lnTo>
                <a:lnTo>
                  <a:pt x="441" y="205"/>
                </a:lnTo>
                <a:lnTo>
                  <a:pt x="441" y="205"/>
                </a:lnTo>
                <a:lnTo>
                  <a:pt x="444" y="200"/>
                </a:lnTo>
                <a:lnTo>
                  <a:pt x="448" y="192"/>
                </a:lnTo>
                <a:lnTo>
                  <a:pt x="453" y="179"/>
                </a:lnTo>
                <a:lnTo>
                  <a:pt x="453" y="179"/>
                </a:lnTo>
                <a:lnTo>
                  <a:pt x="454" y="180"/>
                </a:lnTo>
                <a:lnTo>
                  <a:pt x="456" y="182"/>
                </a:lnTo>
                <a:lnTo>
                  <a:pt x="459" y="182"/>
                </a:lnTo>
                <a:lnTo>
                  <a:pt x="464" y="179"/>
                </a:lnTo>
                <a:lnTo>
                  <a:pt x="464" y="179"/>
                </a:lnTo>
                <a:lnTo>
                  <a:pt x="467" y="175"/>
                </a:lnTo>
                <a:lnTo>
                  <a:pt x="471" y="169"/>
                </a:lnTo>
                <a:lnTo>
                  <a:pt x="474" y="160"/>
                </a:lnTo>
                <a:lnTo>
                  <a:pt x="476" y="151"/>
                </a:lnTo>
                <a:lnTo>
                  <a:pt x="476" y="142"/>
                </a:lnTo>
                <a:lnTo>
                  <a:pt x="474" y="136"/>
                </a:lnTo>
                <a:lnTo>
                  <a:pt x="471" y="131"/>
                </a:lnTo>
                <a:lnTo>
                  <a:pt x="467" y="131"/>
                </a:lnTo>
                <a:lnTo>
                  <a:pt x="464" y="131"/>
                </a:lnTo>
                <a:lnTo>
                  <a:pt x="464" y="131"/>
                </a:lnTo>
                <a:lnTo>
                  <a:pt x="467" y="118"/>
                </a:lnTo>
                <a:lnTo>
                  <a:pt x="467" y="111"/>
                </a:lnTo>
                <a:lnTo>
                  <a:pt x="469" y="92"/>
                </a:lnTo>
                <a:lnTo>
                  <a:pt x="469" y="92"/>
                </a:lnTo>
                <a:lnTo>
                  <a:pt x="469" y="78"/>
                </a:lnTo>
                <a:lnTo>
                  <a:pt x="467" y="69"/>
                </a:lnTo>
                <a:lnTo>
                  <a:pt x="466" y="59"/>
                </a:lnTo>
                <a:lnTo>
                  <a:pt x="462" y="50"/>
                </a:lnTo>
                <a:lnTo>
                  <a:pt x="454" y="37"/>
                </a:lnTo>
                <a:lnTo>
                  <a:pt x="448" y="28"/>
                </a:lnTo>
                <a:lnTo>
                  <a:pt x="448" y="28"/>
                </a:lnTo>
                <a:lnTo>
                  <a:pt x="443" y="19"/>
                </a:lnTo>
                <a:lnTo>
                  <a:pt x="439" y="16"/>
                </a:lnTo>
                <a:lnTo>
                  <a:pt x="433" y="13"/>
                </a:lnTo>
                <a:lnTo>
                  <a:pt x="421" y="11"/>
                </a:lnTo>
                <a:lnTo>
                  <a:pt x="421" y="11"/>
                </a:lnTo>
                <a:lnTo>
                  <a:pt x="400" y="8"/>
                </a:lnTo>
                <a:lnTo>
                  <a:pt x="392" y="6"/>
                </a:lnTo>
                <a:lnTo>
                  <a:pt x="392" y="6"/>
                </a:lnTo>
                <a:lnTo>
                  <a:pt x="390" y="5"/>
                </a:lnTo>
                <a:lnTo>
                  <a:pt x="382" y="1"/>
                </a:lnTo>
                <a:lnTo>
                  <a:pt x="376" y="0"/>
                </a:lnTo>
                <a:lnTo>
                  <a:pt x="369" y="0"/>
                </a:lnTo>
                <a:lnTo>
                  <a:pt x="359" y="0"/>
                </a:lnTo>
                <a:lnTo>
                  <a:pt x="349" y="3"/>
                </a:lnTo>
                <a:lnTo>
                  <a:pt x="349" y="3"/>
                </a:lnTo>
                <a:lnTo>
                  <a:pt x="330" y="9"/>
                </a:lnTo>
                <a:lnTo>
                  <a:pt x="312" y="19"/>
                </a:lnTo>
                <a:lnTo>
                  <a:pt x="297" y="31"/>
                </a:lnTo>
                <a:lnTo>
                  <a:pt x="285" y="46"/>
                </a:lnTo>
                <a:lnTo>
                  <a:pt x="285" y="46"/>
                </a:lnTo>
                <a:lnTo>
                  <a:pt x="276" y="60"/>
                </a:lnTo>
                <a:lnTo>
                  <a:pt x="269" y="72"/>
                </a:lnTo>
                <a:lnTo>
                  <a:pt x="266" y="80"/>
                </a:lnTo>
                <a:lnTo>
                  <a:pt x="264" y="88"/>
                </a:lnTo>
                <a:lnTo>
                  <a:pt x="264" y="88"/>
                </a:lnTo>
                <a:lnTo>
                  <a:pt x="267" y="93"/>
                </a:lnTo>
                <a:lnTo>
                  <a:pt x="271" y="98"/>
                </a:lnTo>
                <a:lnTo>
                  <a:pt x="274" y="103"/>
                </a:lnTo>
                <a:lnTo>
                  <a:pt x="274" y="106"/>
                </a:lnTo>
                <a:lnTo>
                  <a:pt x="272" y="110"/>
                </a:lnTo>
                <a:lnTo>
                  <a:pt x="272" y="110"/>
                </a:lnTo>
                <a:lnTo>
                  <a:pt x="272" y="113"/>
                </a:lnTo>
                <a:lnTo>
                  <a:pt x="271" y="116"/>
                </a:lnTo>
                <a:lnTo>
                  <a:pt x="272" y="123"/>
                </a:lnTo>
                <a:lnTo>
                  <a:pt x="277" y="131"/>
                </a:lnTo>
                <a:lnTo>
                  <a:pt x="277" y="131"/>
                </a:lnTo>
                <a:lnTo>
                  <a:pt x="276" y="129"/>
                </a:lnTo>
                <a:lnTo>
                  <a:pt x="274" y="131"/>
                </a:lnTo>
                <a:lnTo>
                  <a:pt x="271" y="134"/>
                </a:lnTo>
                <a:lnTo>
                  <a:pt x="269" y="144"/>
                </a:lnTo>
                <a:lnTo>
                  <a:pt x="269" y="144"/>
                </a:lnTo>
                <a:lnTo>
                  <a:pt x="269" y="157"/>
                </a:lnTo>
                <a:lnTo>
                  <a:pt x="272" y="172"/>
                </a:lnTo>
                <a:lnTo>
                  <a:pt x="276" y="182"/>
                </a:lnTo>
                <a:lnTo>
                  <a:pt x="279" y="185"/>
                </a:lnTo>
                <a:lnTo>
                  <a:pt x="282" y="187"/>
                </a:lnTo>
                <a:lnTo>
                  <a:pt x="290" y="187"/>
                </a:lnTo>
                <a:lnTo>
                  <a:pt x="290" y="187"/>
                </a:lnTo>
                <a:lnTo>
                  <a:pt x="294" y="200"/>
                </a:lnTo>
                <a:lnTo>
                  <a:pt x="299" y="218"/>
                </a:lnTo>
                <a:lnTo>
                  <a:pt x="299" y="218"/>
                </a:lnTo>
                <a:lnTo>
                  <a:pt x="305" y="229"/>
                </a:lnTo>
                <a:lnTo>
                  <a:pt x="312" y="236"/>
                </a:lnTo>
                <a:lnTo>
                  <a:pt x="312" y="236"/>
                </a:lnTo>
                <a:lnTo>
                  <a:pt x="251" y="261"/>
                </a:lnTo>
                <a:lnTo>
                  <a:pt x="202" y="280"/>
                </a:lnTo>
                <a:lnTo>
                  <a:pt x="166" y="293"/>
                </a:lnTo>
                <a:lnTo>
                  <a:pt x="166" y="293"/>
                </a:lnTo>
                <a:lnTo>
                  <a:pt x="146" y="300"/>
                </a:lnTo>
                <a:lnTo>
                  <a:pt x="131" y="307"/>
                </a:lnTo>
                <a:lnTo>
                  <a:pt x="120" y="315"/>
                </a:lnTo>
                <a:lnTo>
                  <a:pt x="120" y="315"/>
                </a:lnTo>
                <a:lnTo>
                  <a:pt x="95" y="369"/>
                </a:lnTo>
                <a:lnTo>
                  <a:pt x="79" y="412"/>
                </a:lnTo>
                <a:lnTo>
                  <a:pt x="69" y="443"/>
                </a:lnTo>
                <a:lnTo>
                  <a:pt x="69" y="443"/>
                </a:lnTo>
                <a:lnTo>
                  <a:pt x="67" y="451"/>
                </a:lnTo>
                <a:lnTo>
                  <a:pt x="67" y="458"/>
                </a:lnTo>
                <a:lnTo>
                  <a:pt x="67" y="471"/>
                </a:lnTo>
                <a:lnTo>
                  <a:pt x="67" y="477"/>
                </a:lnTo>
                <a:lnTo>
                  <a:pt x="67" y="484"/>
                </a:lnTo>
                <a:lnTo>
                  <a:pt x="64" y="492"/>
                </a:lnTo>
                <a:lnTo>
                  <a:pt x="59" y="502"/>
                </a:lnTo>
                <a:lnTo>
                  <a:pt x="59" y="502"/>
                </a:lnTo>
                <a:lnTo>
                  <a:pt x="54" y="515"/>
                </a:lnTo>
                <a:lnTo>
                  <a:pt x="49" y="531"/>
                </a:lnTo>
                <a:lnTo>
                  <a:pt x="43" y="568"/>
                </a:lnTo>
                <a:lnTo>
                  <a:pt x="36" y="604"/>
                </a:lnTo>
                <a:lnTo>
                  <a:pt x="33" y="618"/>
                </a:lnTo>
                <a:lnTo>
                  <a:pt x="30" y="630"/>
                </a:lnTo>
                <a:lnTo>
                  <a:pt x="30" y="630"/>
                </a:lnTo>
                <a:lnTo>
                  <a:pt x="23" y="653"/>
                </a:lnTo>
                <a:lnTo>
                  <a:pt x="17" y="682"/>
                </a:lnTo>
                <a:lnTo>
                  <a:pt x="12" y="712"/>
                </a:lnTo>
                <a:lnTo>
                  <a:pt x="8" y="737"/>
                </a:lnTo>
                <a:lnTo>
                  <a:pt x="8" y="737"/>
                </a:lnTo>
                <a:lnTo>
                  <a:pt x="0" y="886"/>
                </a:lnTo>
                <a:lnTo>
                  <a:pt x="22" y="894"/>
                </a:lnTo>
                <a:lnTo>
                  <a:pt x="22" y="894"/>
                </a:lnTo>
                <a:lnTo>
                  <a:pt x="26" y="915"/>
                </a:lnTo>
                <a:lnTo>
                  <a:pt x="31" y="932"/>
                </a:lnTo>
                <a:lnTo>
                  <a:pt x="35" y="940"/>
                </a:lnTo>
                <a:lnTo>
                  <a:pt x="38" y="945"/>
                </a:lnTo>
                <a:lnTo>
                  <a:pt x="38" y="945"/>
                </a:lnTo>
                <a:lnTo>
                  <a:pt x="49" y="957"/>
                </a:lnTo>
                <a:lnTo>
                  <a:pt x="61" y="966"/>
                </a:lnTo>
                <a:lnTo>
                  <a:pt x="71" y="971"/>
                </a:lnTo>
                <a:lnTo>
                  <a:pt x="74" y="973"/>
                </a:lnTo>
                <a:lnTo>
                  <a:pt x="77" y="971"/>
                </a:lnTo>
                <a:lnTo>
                  <a:pt x="77" y="971"/>
                </a:lnTo>
                <a:lnTo>
                  <a:pt x="77" y="968"/>
                </a:lnTo>
                <a:lnTo>
                  <a:pt x="76" y="963"/>
                </a:lnTo>
                <a:lnTo>
                  <a:pt x="71" y="950"/>
                </a:lnTo>
                <a:lnTo>
                  <a:pt x="64" y="937"/>
                </a:lnTo>
                <a:lnTo>
                  <a:pt x="59" y="929"/>
                </a:lnTo>
                <a:lnTo>
                  <a:pt x="59" y="929"/>
                </a:lnTo>
                <a:lnTo>
                  <a:pt x="58" y="924"/>
                </a:lnTo>
                <a:lnTo>
                  <a:pt x="56" y="914"/>
                </a:lnTo>
                <a:lnTo>
                  <a:pt x="54" y="906"/>
                </a:lnTo>
                <a:lnTo>
                  <a:pt x="56" y="899"/>
                </a:lnTo>
                <a:lnTo>
                  <a:pt x="56" y="899"/>
                </a:lnTo>
                <a:lnTo>
                  <a:pt x="59" y="886"/>
                </a:lnTo>
                <a:lnTo>
                  <a:pt x="69" y="886"/>
                </a:lnTo>
                <a:lnTo>
                  <a:pt x="69" y="886"/>
                </a:lnTo>
                <a:lnTo>
                  <a:pt x="67" y="893"/>
                </a:lnTo>
                <a:lnTo>
                  <a:pt x="69" y="907"/>
                </a:lnTo>
                <a:lnTo>
                  <a:pt x="71" y="920"/>
                </a:lnTo>
                <a:lnTo>
                  <a:pt x="74" y="927"/>
                </a:lnTo>
                <a:lnTo>
                  <a:pt x="77" y="929"/>
                </a:lnTo>
                <a:lnTo>
                  <a:pt x="77" y="929"/>
                </a:lnTo>
                <a:lnTo>
                  <a:pt x="79" y="929"/>
                </a:lnTo>
                <a:lnTo>
                  <a:pt x="81" y="927"/>
                </a:lnTo>
                <a:lnTo>
                  <a:pt x="84" y="922"/>
                </a:lnTo>
                <a:lnTo>
                  <a:pt x="87" y="906"/>
                </a:lnTo>
                <a:lnTo>
                  <a:pt x="89" y="889"/>
                </a:lnTo>
                <a:lnTo>
                  <a:pt x="90" y="881"/>
                </a:lnTo>
                <a:lnTo>
                  <a:pt x="90" y="881"/>
                </a:lnTo>
                <a:lnTo>
                  <a:pt x="94" y="843"/>
                </a:lnTo>
                <a:lnTo>
                  <a:pt x="97" y="815"/>
                </a:lnTo>
                <a:lnTo>
                  <a:pt x="99" y="801"/>
                </a:lnTo>
                <a:lnTo>
                  <a:pt x="99" y="801"/>
                </a:lnTo>
                <a:lnTo>
                  <a:pt x="92" y="786"/>
                </a:lnTo>
                <a:lnTo>
                  <a:pt x="89" y="776"/>
                </a:lnTo>
                <a:lnTo>
                  <a:pt x="89" y="773"/>
                </a:lnTo>
                <a:lnTo>
                  <a:pt x="90" y="771"/>
                </a:lnTo>
                <a:lnTo>
                  <a:pt x="90" y="771"/>
                </a:lnTo>
                <a:lnTo>
                  <a:pt x="102" y="748"/>
                </a:lnTo>
                <a:lnTo>
                  <a:pt x="120" y="715"/>
                </a:lnTo>
                <a:lnTo>
                  <a:pt x="120" y="715"/>
                </a:lnTo>
                <a:lnTo>
                  <a:pt x="126" y="696"/>
                </a:lnTo>
                <a:lnTo>
                  <a:pt x="136" y="666"/>
                </a:lnTo>
                <a:lnTo>
                  <a:pt x="144" y="630"/>
                </a:lnTo>
                <a:lnTo>
                  <a:pt x="144" y="630"/>
                </a:lnTo>
                <a:lnTo>
                  <a:pt x="131" y="728"/>
                </a:lnTo>
                <a:lnTo>
                  <a:pt x="122" y="804"/>
                </a:lnTo>
                <a:lnTo>
                  <a:pt x="115" y="856"/>
                </a:lnTo>
                <a:lnTo>
                  <a:pt x="115" y="856"/>
                </a:lnTo>
                <a:lnTo>
                  <a:pt x="115" y="891"/>
                </a:lnTo>
                <a:lnTo>
                  <a:pt x="115" y="958"/>
                </a:lnTo>
                <a:lnTo>
                  <a:pt x="118" y="1144"/>
                </a:lnTo>
                <a:lnTo>
                  <a:pt x="120" y="1242"/>
                </a:lnTo>
                <a:lnTo>
                  <a:pt x="123" y="1327"/>
                </a:lnTo>
                <a:lnTo>
                  <a:pt x="126" y="1390"/>
                </a:lnTo>
                <a:lnTo>
                  <a:pt x="130" y="1408"/>
                </a:lnTo>
                <a:lnTo>
                  <a:pt x="131" y="1418"/>
                </a:lnTo>
                <a:lnTo>
                  <a:pt x="131" y="1418"/>
                </a:lnTo>
                <a:lnTo>
                  <a:pt x="133" y="1419"/>
                </a:lnTo>
                <a:lnTo>
                  <a:pt x="136" y="1418"/>
                </a:lnTo>
                <a:lnTo>
                  <a:pt x="143" y="1408"/>
                </a:lnTo>
                <a:lnTo>
                  <a:pt x="149" y="1390"/>
                </a:lnTo>
                <a:lnTo>
                  <a:pt x="156" y="1368"/>
                </a:lnTo>
                <a:lnTo>
                  <a:pt x="169" y="1321"/>
                </a:lnTo>
                <a:lnTo>
                  <a:pt x="176" y="1288"/>
                </a:lnTo>
                <a:lnTo>
                  <a:pt x="176" y="1288"/>
                </a:lnTo>
                <a:lnTo>
                  <a:pt x="184" y="1421"/>
                </a:lnTo>
                <a:lnTo>
                  <a:pt x="189" y="1501"/>
                </a:lnTo>
                <a:lnTo>
                  <a:pt x="189" y="1501"/>
                </a:lnTo>
                <a:lnTo>
                  <a:pt x="190" y="1539"/>
                </a:lnTo>
                <a:lnTo>
                  <a:pt x="195" y="1610"/>
                </a:lnTo>
                <a:lnTo>
                  <a:pt x="205" y="1739"/>
                </a:lnTo>
                <a:lnTo>
                  <a:pt x="205" y="1739"/>
                </a:lnTo>
                <a:lnTo>
                  <a:pt x="208" y="1748"/>
                </a:lnTo>
                <a:lnTo>
                  <a:pt x="215" y="1756"/>
                </a:lnTo>
                <a:lnTo>
                  <a:pt x="225" y="1762"/>
                </a:lnTo>
                <a:lnTo>
                  <a:pt x="233" y="1769"/>
                </a:lnTo>
                <a:lnTo>
                  <a:pt x="251" y="1779"/>
                </a:lnTo>
                <a:lnTo>
                  <a:pt x="258" y="1782"/>
                </a:lnTo>
                <a:lnTo>
                  <a:pt x="258" y="1782"/>
                </a:lnTo>
                <a:lnTo>
                  <a:pt x="251" y="1799"/>
                </a:lnTo>
                <a:lnTo>
                  <a:pt x="251" y="1799"/>
                </a:lnTo>
                <a:lnTo>
                  <a:pt x="246" y="1812"/>
                </a:lnTo>
                <a:lnTo>
                  <a:pt x="240" y="1836"/>
                </a:lnTo>
                <a:lnTo>
                  <a:pt x="236" y="1849"/>
                </a:lnTo>
                <a:lnTo>
                  <a:pt x="236" y="1861"/>
                </a:lnTo>
                <a:lnTo>
                  <a:pt x="236" y="1869"/>
                </a:lnTo>
                <a:lnTo>
                  <a:pt x="238" y="1871"/>
                </a:lnTo>
                <a:lnTo>
                  <a:pt x="241" y="1872"/>
                </a:lnTo>
                <a:lnTo>
                  <a:pt x="241" y="1872"/>
                </a:lnTo>
                <a:lnTo>
                  <a:pt x="249" y="1876"/>
                </a:lnTo>
                <a:lnTo>
                  <a:pt x="258" y="1882"/>
                </a:lnTo>
                <a:lnTo>
                  <a:pt x="269" y="1894"/>
                </a:lnTo>
                <a:lnTo>
                  <a:pt x="269" y="1894"/>
                </a:lnTo>
                <a:lnTo>
                  <a:pt x="272" y="1895"/>
                </a:lnTo>
                <a:lnTo>
                  <a:pt x="280" y="1897"/>
                </a:lnTo>
                <a:lnTo>
                  <a:pt x="303" y="1897"/>
                </a:lnTo>
                <a:lnTo>
                  <a:pt x="325" y="1895"/>
                </a:lnTo>
                <a:lnTo>
                  <a:pt x="333" y="1892"/>
                </a:lnTo>
                <a:lnTo>
                  <a:pt x="338" y="1890"/>
                </a:lnTo>
                <a:lnTo>
                  <a:pt x="338" y="1890"/>
                </a:lnTo>
                <a:lnTo>
                  <a:pt x="341" y="1884"/>
                </a:lnTo>
                <a:lnTo>
                  <a:pt x="343" y="1874"/>
                </a:lnTo>
                <a:lnTo>
                  <a:pt x="343" y="1846"/>
                </a:lnTo>
                <a:lnTo>
                  <a:pt x="341" y="1810"/>
                </a:lnTo>
                <a:lnTo>
                  <a:pt x="341" y="1810"/>
                </a:lnTo>
                <a:lnTo>
                  <a:pt x="346" y="1805"/>
                </a:lnTo>
                <a:lnTo>
                  <a:pt x="348" y="1802"/>
                </a:lnTo>
                <a:lnTo>
                  <a:pt x="349" y="1799"/>
                </a:lnTo>
                <a:lnTo>
                  <a:pt x="349" y="1799"/>
                </a:lnTo>
                <a:lnTo>
                  <a:pt x="344" y="1751"/>
                </a:lnTo>
                <a:lnTo>
                  <a:pt x="343" y="1716"/>
                </a:lnTo>
                <a:lnTo>
                  <a:pt x="341" y="1693"/>
                </a:lnTo>
                <a:lnTo>
                  <a:pt x="341" y="1693"/>
                </a:lnTo>
                <a:lnTo>
                  <a:pt x="343" y="1689"/>
                </a:lnTo>
                <a:lnTo>
                  <a:pt x="346" y="1682"/>
                </a:lnTo>
                <a:lnTo>
                  <a:pt x="353" y="1667"/>
                </a:lnTo>
                <a:lnTo>
                  <a:pt x="361" y="1651"/>
                </a:lnTo>
                <a:lnTo>
                  <a:pt x="362" y="1643"/>
                </a:lnTo>
                <a:lnTo>
                  <a:pt x="362" y="1634"/>
                </a:lnTo>
                <a:lnTo>
                  <a:pt x="362" y="1634"/>
                </a:lnTo>
                <a:lnTo>
                  <a:pt x="358" y="1590"/>
                </a:lnTo>
                <a:lnTo>
                  <a:pt x="344" y="1513"/>
                </a:lnTo>
                <a:lnTo>
                  <a:pt x="328" y="1405"/>
                </a:lnTo>
                <a:lnTo>
                  <a:pt x="328" y="1405"/>
                </a:lnTo>
                <a:lnTo>
                  <a:pt x="330" y="1378"/>
                </a:lnTo>
                <a:lnTo>
                  <a:pt x="331" y="1359"/>
                </a:lnTo>
                <a:lnTo>
                  <a:pt x="333" y="1350"/>
                </a:lnTo>
                <a:lnTo>
                  <a:pt x="335" y="1346"/>
                </a:lnTo>
                <a:lnTo>
                  <a:pt x="335" y="1346"/>
                </a:lnTo>
                <a:lnTo>
                  <a:pt x="338" y="1334"/>
                </a:lnTo>
                <a:lnTo>
                  <a:pt x="339" y="1316"/>
                </a:lnTo>
                <a:lnTo>
                  <a:pt x="344" y="1275"/>
                </a:lnTo>
                <a:lnTo>
                  <a:pt x="344" y="1275"/>
                </a:lnTo>
                <a:lnTo>
                  <a:pt x="372" y="1278"/>
                </a:lnTo>
                <a:lnTo>
                  <a:pt x="372" y="1278"/>
                </a:lnTo>
                <a:lnTo>
                  <a:pt x="374" y="1309"/>
                </a:lnTo>
                <a:lnTo>
                  <a:pt x="374" y="1309"/>
                </a:lnTo>
                <a:lnTo>
                  <a:pt x="376" y="1434"/>
                </a:lnTo>
                <a:lnTo>
                  <a:pt x="377" y="1490"/>
                </a:lnTo>
                <a:lnTo>
                  <a:pt x="377" y="1490"/>
                </a:lnTo>
                <a:lnTo>
                  <a:pt x="384" y="1585"/>
                </a:lnTo>
                <a:lnTo>
                  <a:pt x="384" y="1585"/>
                </a:lnTo>
                <a:lnTo>
                  <a:pt x="384" y="1602"/>
                </a:lnTo>
                <a:lnTo>
                  <a:pt x="382" y="1618"/>
                </a:lnTo>
                <a:lnTo>
                  <a:pt x="379" y="1633"/>
                </a:lnTo>
                <a:lnTo>
                  <a:pt x="377" y="1643"/>
                </a:lnTo>
                <a:lnTo>
                  <a:pt x="377" y="1643"/>
                </a:lnTo>
                <a:lnTo>
                  <a:pt x="377" y="1644"/>
                </a:lnTo>
                <a:lnTo>
                  <a:pt x="379" y="1646"/>
                </a:lnTo>
                <a:lnTo>
                  <a:pt x="389" y="1649"/>
                </a:lnTo>
                <a:lnTo>
                  <a:pt x="402" y="1652"/>
                </a:lnTo>
                <a:lnTo>
                  <a:pt x="402" y="1652"/>
                </a:lnTo>
                <a:lnTo>
                  <a:pt x="400" y="1679"/>
                </a:lnTo>
                <a:lnTo>
                  <a:pt x="397" y="1708"/>
                </a:lnTo>
                <a:lnTo>
                  <a:pt x="397" y="1708"/>
                </a:lnTo>
                <a:lnTo>
                  <a:pt x="397" y="1720"/>
                </a:lnTo>
                <a:lnTo>
                  <a:pt x="398" y="1738"/>
                </a:lnTo>
                <a:lnTo>
                  <a:pt x="402" y="1759"/>
                </a:lnTo>
                <a:lnTo>
                  <a:pt x="405" y="1766"/>
                </a:lnTo>
                <a:lnTo>
                  <a:pt x="408" y="1771"/>
                </a:lnTo>
                <a:lnTo>
                  <a:pt x="408" y="1771"/>
                </a:lnTo>
                <a:lnTo>
                  <a:pt x="420" y="1779"/>
                </a:lnTo>
                <a:lnTo>
                  <a:pt x="438" y="1785"/>
                </a:lnTo>
                <a:lnTo>
                  <a:pt x="448" y="1787"/>
                </a:lnTo>
                <a:lnTo>
                  <a:pt x="457" y="1789"/>
                </a:lnTo>
                <a:lnTo>
                  <a:pt x="464" y="1789"/>
                </a:lnTo>
                <a:lnTo>
                  <a:pt x="471" y="1787"/>
                </a:lnTo>
                <a:lnTo>
                  <a:pt x="471" y="1787"/>
                </a:lnTo>
                <a:lnTo>
                  <a:pt x="476" y="1784"/>
                </a:lnTo>
                <a:lnTo>
                  <a:pt x="479" y="1780"/>
                </a:lnTo>
                <a:lnTo>
                  <a:pt x="482" y="1774"/>
                </a:lnTo>
                <a:lnTo>
                  <a:pt x="485" y="1767"/>
                </a:lnTo>
                <a:lnTo>
                  <a:pt x="487" y="1764"/>
                </a:lnTo>
                <a:lnTo>
                  <a:pt x="490" y="1761"/>
                </a:lnTo>
                <a:lnTo>
                  <a:pt x="490" y="1761"/>
                </a:lnTo>
                <a:lnTo>
                  <a:pt x="495" y="1756"/>
                </a:lnTo>
                <a:lnTo>
                  <a:pt x="498" y="1749"/>
                </a:lnTo>
                <a:lnTo>
                  <a:pt x="503" y="1728"/>
                </a:lnTo>
                <a:lnTo>
                  <a:pt x="507" y="1707"/>
                </a:lnTo>
                <a:lnTo>
                  <a:pt x="510" y="1697"/>
                </a:lnTo>
                <a:lnTo>
                  <a:pt x="513" y="1690"/>
                </a:lnTo>
                <a:lnTo>
                  <a:pt x="513" y="1690"/>
                </a:lnTo>
                <a:lnTo>
                  <a:pt x="515" y="1685"/>
                </a:lnTo>
                <a:lnTo>
                  <a:pt x="516" y="1677"/>
                </a:lnTo>
                <a:lnTo>
                  <a:pt x="516" y="1662"/>
                </a:lnTo>
                <a:lnTo>
                  <a:pt x="513" y="1646"/>
                </a:lnTo>
                <a:lnTo>
                  <a:pt x="513" y="1646"/>
                </a:lnTo>
                <a:lnTo>
                  <a:pt x="523" y="1643"/>
                </a:lnTo>
                <a:lnTo>
                  <a:pt x="530" y="1639"/>
                </a:lnTo>
                <a:lnTo>
                  <a:pt x="536" y="1634"/>
                </a:lnTo>
                <a:lnTo>
                  <a:pt x="536" y="1634"/>
                </a:lnTo>
                <a:lnTo>
                  <a:pt x="531" y="1606"/>
                </a:lnTo>
                <a:lnTo>
                  <a:pt x="528" y="1570"/>
                </a:lnTo>
                <a:lnTo>
                  <a:pt x="525" y="1538"/>
                </a:lnTo>
                <a:lnTo>
                  <a:pt x="521" y="1518"/>
                </a:lnTo>
                <a:lnTo>
                  <a:pt x="521" y="1518"/>
                </a:lnTo>
                <a:lnTo>
                  <a:pt x="518" y="1495"/>
                </a:lnTo>
                <a:lnTo>
                  <a:pt x="516" y="1459"/>
                </a:lnTo>
                <a:lnTo>
                  <a:pt x="516" y="1421"/>
                </a:lnTo>
                <a:lnTo>
                  <a:pt x="518" y="1393"/>
                </a:lnTo>
                <a:lnTo>
                  <a:pt x="518" y="1393"/>
                </a:lnTo>
                <a:lnTo>
                  <a:pt x="518" y="1378"/>
                </a:lnTo>
                <a:lnTo>
                  <a:pt x="518" y="1354"/>
                </a:lnTo>
                <a:lnTo>
                  <a:pt x="516" y="1283"/>
                </a:lnTo>
                <a:lnTo>
                  <a:pt x="516" y="1206"/>
                </a:lnTo>
                <a:lnTo>
                  <a:pt x="516" y="1173"/>
                </a:lnTo>
                <a:lnTo>
                  <a:pt x="520" y="1145"/>
                </a:lnTo>
                <a:lnTo>
                  <a:pt x="520" y="1145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534C5BF3-6E0E-498B-BFBB-2D839FD1F930}"/>
              </a:ext>
            </a:extLst>
          </p:cNvPr>
          <p:cNvGrpSpPr/>
          <p:nvPr/>
        </p:nvGrpSpPr>
        <p:grpSpPr>
          <a:xfrm>
            <a:off x="7199441" y="869759"/>
            <a:ext cx="1242438" cy="2692951"/>
            <a:chOff x="7199441" y="869759"/>
            <a:chExt cx="1242438" cy="2692951"/>
          </a:xfrm>
        </p:grpSpPr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A8019F65-96CF-4F41-A3FE-A9CDD2F1F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9441" y="869759"/>
              <a:ext cx="1242438" cy="2692951"/>
            </a:xfrm>
            <a:custGeom>
              <a:avLst/>
              <a:gdLst>
                <a:gd name="T0" fmla="*/ 625 w 1033"/>
                <a:gd name="T1" fmla="*/ 4 h 2239"/>
                <a:gd name="T2" fmla="*/ 569 w 1033"/>
                <a:gd name="T3" fmla="*/ 48 h 2239"/>
                <a:gd name="T4" fmla="*/ 533 w 1033"/>
                <a:gd name="T5" fmla="*/ 87 h 2239"/>
                <a:gd name="T6" fmla="*/ 530 w 1033"/>
                <a:gd name="T7" fmla="*/ 140 h 2239"/>
                <a:gd name="T8" fmla="*/ 531 w 1033"/>
                <a:gd name="T9" fmla="*/ 222 h 2239"/>
                <a:gd name="T10" fmla="*/ 443 w 1033"/>
                <a:gd name="T11" fmla="*/ 263 h 2239"/>
                <a:gd name="T12" fmla="*/ 318 w 1033"/>
                <a:gd name="T13" fmla="*/ 365 h 2239"/>
                <a:gd name="T14" fmla="*/ 238 w 1033"/>
                <a:gd name="T15" fmla="*/ 741 h 2239"/>
                <a:gd name="T16" fmla="*/ 274 w 1033"/>
                <a:gd name="T17" fmla="*/ 790 h 2239"/>
                <a:gd name="T18" fmla="*/ 359 w 1033"/>
                <a:gd name="T19" fmla="*/ 820 h 2239"/>
                <a:gd name="T20" fmla="*/ 338 w 1033"/>
                <a:gd name="T21" fmla="*/ 1094 h 2239"/>
                <a:gd name="T22" fmla="*/ 194 w 1033"/>
                <a:gd name="T23" fmla="*/ 1445 h 2239"/>
                <a:gd name="T24" fmla="*/ 161 w 1033"/>
                <a:gd name="T25" fmla="*/ 1663 h 2239"/>
                <a:gd name="T26" fmla="*/ 174 w 1033"/>
                <a:gd name="T27" fmla="*/ 1694 h 2239"/>
                <a:gd name="T28" fmla="*/ 221 w 1033"/>
                <a:gd name="T29" fmla="*/ 1666 h 2239"/>
                <a:gd name="T30" fmla="*/ 259 w 1033"/>
                <a:gd name="T31" fmla="*/ 1711 h 2239"/>
                <a:gd name="T32" fmla="*/ 112 w 1033"/>
                <a:gd name="T33" fmla="*/ 1863 h 2239"/>
                <a:gd name="T34" fmla="*/ 0 w 1033"/>
                <a:gd name="T35" fmla="*/ 1918 h 2239"/>
                <a:gd name="T36" fmla="*/ 25 w 1033"/>
                <a:gd name="T37" fmla="*/ 1996 h 2239"/>
                <a:gd name="T38" fmla="*/ 61 w 1033"/>
                <a:gd name="T39" fmla="*/ 2078 h 2239"/>
                <a:gd name="T40" fmla="*/ 143 w 1033"/>
                <a:gd name="T41" fmla="*/ 2195 h 2239"/>
                <a:gd name="T42" fmla="*/ 226 w 1033"/>
                <a:gd name="T43" fmla="*/ 2239 h 2239"/>
                <a:gd name="T44" fmla="*/ 228 w 1033"/>
                <a:gd name="T45" fmla="*/ 2182 h 2239"/>
                <a:gd name="T46" fmla="*/ 200 w 1033"/>
                <a:gd name="T47" fmla="*/ 2082 h 2239"/>
                <a:gd name="T48" fmla="*/ 207 w 1033"/>
                <a:gd name="T49" fmla="*/ 2011 h 2239"/>
                <a:gd name="T50" fmla="*/ 239 w 1033"/>
                <a:gd name="T51" fmla="*/ 2028 h 2239"/>
                <a:gd name="T52" fmla="*/ 382 w 1033"/>
                <a:gd name="T53" fmla="*/ 1852 h 2239"/>
                <a:gd name="T54" fmla="*/ 521 w 1033"/>
                <a:gd name="T55" fmla="*/ 1706 h 2239"/>
                <a:gd name="T56" fmla="*/ 728 w 1033"/>
                <a:gd name="T57" fmla="*/ 1719 h 2239"/>
                <a:gd name="T58" fmla="*/ 752 w 1033"/>
                <a:gd name="T59" fmla="*/ 1837 h 2239"/>
                <a:gd name="T60" fmla="*/ 733 w 1033"/>
                <a:gd name="T61" fmla="*/ 2044 h 2239"/>
                <a:gd name="T62" fmla="*/ 739 w 1033"/>
                <a:gd name="T63" fmla="*/ 2075 h 2239"/>
                <a:gd name="T64" fmla="*/ 739 w 1033"/>
                <a:gd name="T65" fmla="*/ 2157 h 2239"/>
                <a:gd name="T66" fmla="*/ 749 w 1033"/>
                <a:gd name="T67" fmla="*/ 2195 h 2239"/>
                <a:gd name="T68" fmla="*/ 988 w 1033"/>
                <a:gd name="T69" fmla="*/ 2197 h 2239"/>
                <a:gd name="T70" fmla="*/ 1033 w 1033"/>
                <a:gd name="T71" fmla="*/ 2175 h 2239"/>
                <a:gd name="T72" fmla="*/ 939 w 1033"/>
                <a:gd name="T73" fmla="*/ 2113 h 2239"/>
                <a:gd name="T74" fmla="*/ 906 w 1033"/>
                <a:gd name="T75" fmla="*/ 2087 h 2239"/>
                <a:gd name="T76" fmla="*/ 900 w 1033"/>
                <a:gd name="T77" fmla="*/ 1726 h 2239"/>
                <a:gd name="T78" fmla="*/ 992 w 1033"/>
                <a:gd name="T79" fmla="*/ 1684 h 2239"/>
                <a:gd name="T80" fmla="*/ 970 w 1033"/>
                <a:gd name="T81" fmla="*/ 1360 h 2239"/>
                <a:gd name="T82" fmla="*/ 872 w 1033"/>
                <a:gd name="T83" fmla="*/ 877 h 2239"/>
                <a:gd name="T84" fmla="*/ 890 w 1033"/>
                <a:gd name="T85" fmla="*/ 793 h 2239"/>
                <a:gd name="T86" fmla="*/ 967 w 1033"/>
                <a:gd name="T87" fmla="*/ 767 h 2239"/>
                <a:gd name="T88" fmla="*/ 957 w 1033"/>
                <a:gd name="T89" fmla="*/ 685 h 2239"/>
                <a:gd name="T90" fmla="*/ 892 w 1033"/>
                <a:gd name="T91" fmla="*/ 664 h 2239"/>
                <a:gd name="T92" fmla="*/ 892 w 1033"/>
                <a:gd name="T93" fmla="*/ 604 h 2239"/>
                <a:gd name="T94" fmla="*/ 839 w 1033"/>
                <a:gd name="T95" fmla="*/ 560 h 2239"/>
                <a:gd name="T96" fmla="*/ 818 w 1033"/>
                <a:gd name="T97" fmla="*/ 485 h 2239"/>
                <a:gd name="T98" fmla="*/ 764 w 1033"/>
                <a:gd name="T99" fmla="*/ 375 h 2239"/>
                <a:gd name="T100" fmla="*/ 756 w 1033"/>
                <a:gd name="T101" fmla="*/ 247 h 2239"/>
                <a:gd name="T102" fmla="*/ 792 w 1033"/>
                <a:gd name="T103" fmla="*/ 186 h 2239"/>
                <a:gd name="T104" fmla="*/ 811 w 1033"/>
                <a:gd name="T105" fmla="*/ 160 h 2239"/>
                <a:gd name="T106" fmla="*/ 816 w 1033"/>
                <a:gd name="T107" fmla="*/ 135 h 2239"/>
                <a:gd name="T108" fmla="*/ 808 w 1033"/>
                <a:gd name="T109" fmla="*/ 81 h 2239"/>
                <a:gd name="T110" fmla="*/ 808 w 1033"/>
                <a:gd name="T111" fmla="*/ 60 h 2239"/>
                <a:gd name="T112" fmla="*/ 777 w 1033"/>
                <a:gd name="T113" fmla="*/ 19 h 2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33" h="2239">
                  <a:moveTo>
                    <a:pt x="716" y="4"/>
                  </a:moveTo>
                  <a:lnTo>
                    <a:pt x="716" y="4"/>
                  </a:lnTo>
                  <a:lnTo>
                    <a:pt x="702" y="2"/>
                  </a:lnTo>
                  <a:lnTo>
                    <a:pt x="687" y="0"/>
                  </a:lnTo>
                  <a:lnTo>
                    <a:pt x="667" y="0"/>
                  </a:lnTo>
                  <a:lnTo>
                    <a:pt x="646" y="2"/>
                  </a:lnTo>
                  <a:lnTo>
                    <a:pt x="625" y="4"/>
                  </a:lnTo>
                  <a:lnTo>
                    <a:pt x="605" y="10"/>
                  </a:lnTo>
                  <a:lnTo>
                    <a:pt x="597" y="15"/>
                  </a:lnTo>
                  <a:lnTo>
                    <a:pt x="589" y="20"/>
                  </a:lnTo>
                  <a:lnTo>
                    <a:pt x="589" y="20"/>
                  </a:lnTo>
                  <a:lnTo>
                    <a:pt x="584" y="25"/>
                  </a:lnTo>
                  <a:lnTo>
                    <a:pt x="579" y="32"/>
                  </a:lnTo>
                  <a:lnTo>
                    <a:pt x="569" y="48"/>
                  </a:lnTo>
                  <a:lnTo>
                    <a:pt x="559" y="68"/>
                  </a:lnTo>
                  <a:lnTo>
                    <a:pt x="552" y="89"/>
                  </a:lnTo>
                  <a:lnTo>
                    <a:pt x="552" y="89"/>
                  </a:lnTo>
                  <a:lnTo>
                    <a:pt x="548" y="87"/>
                  </a:lnTo>
                  <a:lnTo>
                    <a:pt x="543" y="86"/>
                  </a:lnTo>
                  <a:lnTo>
                    <a:pt x="538" y="86"/>
                  </a:lnTo>
                  <a:lnTo>
                    <a:pt x="533" y="87"/>
                  </a:lnTo>
                  <a:lnTo>
                    <a:pt x="533" y="87"/>
                  </a:lnTo>
                  <a:lnTo>
                    <a:pt x="530" y="91"/>
                  </a:lnTo>
                  <a:lnTo>
                    <a:pt x="528" y="96"/>
                  </a:lnTo>
                  <a:lnTo>
                    <a:pt x="526" y="110"/>
                  </a:lnTo>
                  <a:lnTo>
                    <a:pt x="526" y="125"/>
                  </a:lnTo>
                  <a:lnTo>
                    <a:pt x="530" y="140"/>
                  </a:lnTo>
                  <a:lnTo>
                    <a:pt x="530" y="140"/>
                  </a:lnTo>
                  <a:lnTo>
                    <a:pt x="533" y="148"/>
                  </a:lnTo>
                  <a:lnTo>
                    <a:pt x="536" y="155"/>
                  </a:lnTo>
                  <a:lnTo>
                    <a:pt x="536" y="155"/>
                  </a:lnTo>
                  <a:lnTo>
                    <a:pt x="533" y="174"/>
                  </a:lnTo>
                  <a:lnTo>
                    <a:pt x="533" y="174"/>
                  </a:lnTo>
                  <a:lnTo>
                    <a:pt x="533" y="189"/>
                  </a:lnTo>
                  <a:lnTo>
                    <a:pt x="531" y="222"/>
                  </a:lnTo>
                  <a:lnTo>
                    <a:pt x="531" y="238"/>
                  </a:lnTo>
                  <a:lnTo>
                    <a:pt x="533" y="255"/>
                  </a:lnTo>
                  <a:lnTo>
                    <a:pt x="534" y="266"/>
                  </a:lnTo>
                  <a:lnTo>
                    <a:pt x="536" y="270"/>
                  </a:lnTo>
                  <a:lnTo>
                    <a:pt x="539" y="270"/>
                  </a:lnTo>
                  <a:lnTo>
                    <a:pt x="539" y="270"/>
                  </a:lnTo>
                  <a:lnTo>
                    <a:pt x="443" y="263"/>
                  </a:lnTo>
                  <a:lnTo>
                    <a:pt x="443" y="263"/>
                  </a:lnTo>
                  <a:lnTo>
                    <a:pt x="392" y="280"/>
                  </a:lnTo>
                  <a:lnTo>
                    <a:pt x="357" y="291"/>
                  </a:lnTo>
                  <a:lnTo>
                    <a:pt x="338" y="298"/>
                  </a:lnTo>
                  <a:lnTo>
                    <a:pt x="338" y="298"/>
                  </a:lnTo>
                  <a:lnTo>
                    <a:pt x="331" y="317"/>
                  </a:lnTo>
                  <a:lnTo>
                    <a:pt x="318" y="365"/>
                  </a:lnTo>
                  <a:lnTo>
                    <a:pt x="300" y="434"/>
                  </a:lnTo>
                  <a:lnTo>
                    <a:pt x="280" y="513"/>
                  </a:lnTo>
                  <a:lnTo>
                    <a:pt x="261" y="593"/>
                  </a:lnTo>
                  <a:lnTo>
                    <a:pt x="246" y="665"/>
                  </a:lnTo>
                  <a:lnTo>
                    <a:pt x="241" y="696"/>
                  </a:lnTo>
                  <a:lnTo>
                    <a:pt x="238" y="721"/>
                  </a:lnTo>
                  <a:lnTo>
                    <a:pt x="238" y="741"/>
                  </a:lnTo>
                  <a:lnTo>
                    <a:pt x="238" y="747"/>
                  </a:lnTo>
                  <a:lnTo>
                    <a:pt x="239" y="752"/>
                  </a:lnTo>
                  <a:lnTo>
                    <a:pt x="239" y="752"/>
                  </a:lnTo>
                  <a:lnTo>
                    <a:pt x="243" y="759"/>
                  </a:lnTo>
                  <a:lnTo>
                    <a:pt x="248" y="765"/>
                  </a:lnTo>
                  <a:lnTo>
                    <a:pt x="259" y="778"/>
                  </a:lnTo>
                  <a:lnTo>
                    <a:pt x="274" y="790"/>
                  </a:lnTo>
                  <a:lnTo>
                    <a:pt x="289" y="800"/>
                  </a:lnTo>
                  <a:lnTo>
                    <a:pt x="305" y="808"/>
                  </a:lnTo>
                  <a:lnTo>
                    <a:pt x="318" y="815"/>
                  </a:lnTo>
                  <a:lnTo>
                    <a:pt x="330" y="818"/>
                  </a:lnTo>
                  <a:lnTo>
                    <a:pt x="338" y="820"/>
                  </a:lnTo>
                  <a:lnTo>
                    <a:pt x="359" y="820"/>
                  </a:lnTo>
                  <a:lnTo>
                    <a:pt x="359" y="820"/>
                  </a:lnTo>
                  <a:lnTo>
                    <a:pt x="359" y="847"/>
                  </a:lnTo>
                  <a:lnTo>
                    <a:pt x="357" y="918"/>
                  </a:lnTo>
                  <a:lnTo>
                    <a:pt x="356" y="961"/>
                  </a:lnTo>
                  <a:lnTo>
                    <a:pt x="351" y="1007"/>
                  </a:lnTo>
                  <a:lnTo>
                    <a:pt x="346" y="1053"/>
                  </a:lnTo>
                  <a:lnTo>
                    <a:pt x="338" y="1094"/>
                  </a:lnTo>
                  <a:lnTo>
                    <a:pt x="338" y="1094"/>
                  </a:lnTo>
                  <a:lnTo>
                    <a:pt x="333" y="1115"/>
                  </a:lnTo>
                  <a:lnTo>
                    <a:pt x="325" y="1138"/>
                  </a:lnTo>
                  <a:lnTo>
                    <a:pt x="302" y="1194"/>
                  </a:lnTo>
                  <a:lnTo>
                    <a:pt x="276" y="1254"/>
                  </a:lnTo>
                  <a:lnTo>
                    <a:pt x="246" y="1318"/>
                  </a:lnTo>
                  <a:lnTo>
                    <a:pt x="218" y="1382"/>
                  </a:lnTo>
                  <a:lnTo>
                    <a:pt x="194" y="1445"/>
                  </a:lnTo>
                  <a:lnTo>
                    <a:pt x="184" y="1474"/>
                  </a:lnTo>
                  <a:lnTo>
                    <a:pt x="176" y="1502"/>
                  </a:lnTo>
                  <a:lnTo>
                    <a:pt x="171" y="1529"/>
                  </a:lnTo>
                  <a:lnTo>
                    <a:pt x="167" y="1552"/>
                  </a:lnTo>
                  <a:lnTo>
                    <a:pt x="167" y="1552"/>
                  </a:lnTo>
                  <a:lnTo>
                    <a:pt x="162" y="1622"/>
                  </a:lnTo>
                  <a:lnTo>
                    <a:pt x="161" y="1663"/>
                  </a:lnTo>
                  <a:lnTo>
                    <a:pt x="161" y="1676"/>
                  </a:lnTo>
                  <a:lnTo>
                    <a:pt x="162" y="1684"/>
                  </a:lnTo>
                  <a:lnTo>
                    <a:pt x="164" y="1691"/>
                  </a:lnTo>
                  <a:lnTo>
                    <a:pt x="167" y="1694"/>
                  </a:lnTo>
                  <a:lnTo>
                    <a:pt x="167" y="1694"/>
                  </a:lnTo>
                  <a:lnTo>
                    <a:pt x="171" y="1696"/>
                  </a:lnTo>
                  <a:lnTo>
                    <a:pt x="174" y="1694"/>
                  </a:lnTo>
                  <a:lnTo>
                    <a:pt x="182" y="1684"/>
                  </a:lnTo>
                  <a:lnTo>
                    <a:pt x="192" y="1673"/>
                  </a:lnTo>
                  <a:lnTo>
                    <a:pt x="197" y="1668"/>
                  </a:lnTo>
                  <a:lnTo>
                    <a:pt x="203" y="1666"/>
                  </a:lnTo>
                  <a:lnTo>
                    <a:pt x="203" y="1666"/>
                  </a:lnTo>
                  <a:lnTo>
                    <a:pt x="212" y="1666"/>
                  </a:lnTo>
                  <a:lnTo>
                    <a:pt x="221" y="1666"/>
                  </a:lnTo>
                  <a:lnTo>
                    <a:pt x="246" y="1670"/>
                  </a:lnTo>
                  <a:lnTo>
                    <a:pt x="276" y="1675"/>
                  </a:lnTo>
                  <a:lnTo>
                    <a:pt x="276" y="1675"/>
                  </a:lnTo>
                  <a:lnTo>
                    <a:pt x="272" y="1684"/>
                  </a:lnTo>
                  <a:lnTo>
                    <a:pt x="267" y="1694"/>
                  </a:lnTo>
                  <a:lnTo>
                    <a:pt x="259" y="1711"/>
                  </a:lnTo>
                  <a:lnTo>
                    <a:pt x="259" y="1711"/>
                  </a:lnTo>
                  <a:lnTo>
                    <a:pt x="249" y="1724"/>
                  </a:lnTo>
                  <a:lnTo>
                    <a:pt x="233" y="1744"/>
                  </a:lnTo>
                  <a:lnTo>
                    <a:pt x="190" y="1794"/>
                  </a:lnTo>
                  <a:lnTo>
                    <a:pt x="131" y="1862"/>
                  </a:lnTo>
                  <a:lnTo>
                    <a:pt x="131" y="1862"/>
                  </a:lnTo>
                  <a:lnTo>
                    <a:pt x="126" y="1862"/>
                  </a:lnTo>
                  <a:lnTo>
                    <a:pt x="112" y="1863"/>
                  </a:lnTo>
                  <a:lnTo>
                    <a:pt x="90" y="1868"/>
                  </a:lnTo>
                  <a:lnTo>
                    <a:pt x="79" y="1872"/>
                  </a:lnTo>
                  <a:lnTo>
                    <a:pt x="67" y="1877"/>
                  </a:lnTo>
                  <a:lnTo>
                    <a:pt x="67" y="1877"/>
                  </a:lnTo>
                  <a:lnTo>
                    <a:pt x="23" y="1903"/>
                  </a:lnTo>
                  <a:lnTo>
                    <a:pt x="7" y="1913"/>
                  </a:lnTo>
                  <a:lnTo>
                    <a:pt x="0" y="1918"/>
                  </a:lnTo>
                  <a:lnTo>
                    <a:pt x="0" y="1918"/>
                  </a:lnTo>
                  <a:lnTo>
                    <a:pt x="2" y="1931"/>
                  </a:lnTo>
                  <a:lnTo>
                    <a:pt x="8" y="1957"/>
                  </a:lnTo>
                  <a:lnTo>
                    <a:pt x="17" y="1983"/>
                  </a:lnTo>
                  <a:lnTo>
                    <a:pt x="20" y="1993"/>
                  </a:lnTo>
                  <a:lnTo>
                    <a:pt x="22" y="1996"/>
                  </a:lnTo>
                  <a:lnTo>
                    <a:pt x="25" y="1996"/>
                  </a:lnTo>
                  <a:lnTo>
                    <a:pt x="25" y="1996"/>
                  </a:lnTo>
                  <a:lnTo>
                    <a:pt x="41" y="1996"/>
                  </a:lnTo>
                  <a:lnTo>
                    <a:pt x="53" y="1996"/>
                  </a:lnTo>
                  <a:lnTo>
                    <a:pt x="53" y="1996"/>
                  </a:lnTo>
                  <a:lnTo>
                    <a:pt x="54" y="2032"/>
                  </a:lnTo>
                  <a:lnTo>
                    <a:pt x="58" y="2064"/>
                  </a:lnTo>
                  <a:lnTo>
                    <a:pt x="61" y="2078"/>
                  </a:lnTo>
                  <a:lnTo>
                    <a:pt x="64" y="2092"/>
                  </a:lnTo>
                  <a:lnTo>
                    <a:pt x="64" y="2092"/>
                  </a:lnTo>
                  <a:lnTo>
                    <a:pt x="71" y="2106"/>
                  </a:lnTo>
                  <a:lnTo>
                    <a:pt x="82" y="2124"/>
                  </a:lnTo>
                  <a:lnTo>
                    <a:pt x="97" y="2144"/>
                  </a:lnTo>
                  <a:lnTo>
                    <a:pt x="113" y="2162"/>
                  </a:lnTo>
                  <a:lnTo>
                    <a:pt x="143" y="2195"/>
                  </a:lnTo>
                  <a:lnTo>
                    <a:pt x="159" y="2211"/>
                  </a:lnTo>
                  <a:lnTo>
                    <a:pt x="159" y="2211"/>
                  </a:lnTo>
                  <a:lnTo>
                    <a:pt x="174" y="2220"/>
                  </a:lnTo>
                  <a:lnTo>
                    <a:pt x="200" y="2231"/>
                  </a:lnTo>
                  <a:lnTo>
                    <a:pt x="212" y="2236"/>
                  </a:lnTo>
                  <a:lnTo>
                    <a:pt x="223" y="2239"/>
                  </a:lnTo>
                  <a:lnTo>
                    <a:pt x="226" y="2239"/>
                  </a:lnTo>
                  <a:lnTo>
                    <a:pt x="230" y="2239"/>
                  </a:lnTo>
                  <a:lnTo>
                    <a:pt x="231" y="2238"/>
                  </a:lnTo>
                  <a:lnTo>
                    <a:pt x="231" y="2234"/>
                  </a:lnTo>
                  <a:lnTo>
                    <a:pt x="231" y="2234"/>
                  </a:lnTo>
                  <a:lnTo>
                    <a:pt x="228" y="2210"/>
                  </a:lnTo>
                  <a:lnTo>
                    <a:pt x="228" y="2192"/>
                  </a:lnTo>
                  <a:lnTo>
                    <a:pt x="228" y="2182"/>
                  </a:lnTo>
                  <a:lnTo>
                    <a:pt x="228" y="2175"/>
                  </a:lnTo>
                  <a:lnTo>
                    <a:pt x="230" y="2169"/>
                  </a:lnTo>
                  <a:lnTo>
                    <a:pt x="226" y="2160"/>
                  </a:lnTo>
                  <a:lnTo>
                    <a:pt x="226" y="2160"/>
                  </a:lnTo>
                  <a:lnTo>
                    <a:pt x="218" y="2137"/>
                  </a:lnTo>
                  <a:lnTo>
                    <a:pt x="208" y="2110"/>
                  </a:lnTo>
                  <a:lnTo>
                    <a:pt x="200" y="2082"/>
                  </a:lnTo>
                  <a:lnTo>
                    <a:pt x="195" y="2060"/>
                  </a:lnTo>
                  <a:lnTo>
                    <a:pt x="195" y="2060"/>
                  </a:lnTo>
                  <a:lnTo>
                    <a:pt x="195" y="2052"/>
                  </a:lnTo>
                  <a:lnTo>
                    <a:pt x="195" y="2044"/>
                  </a:lnTo>
                  <a:lnTo>
                    <a:pt x="200" y="2028"/>
                  </a:lnTo>
                  <a:lnTo>
                    <a:pt x="207" y="2011"/>
                  </a:lnTo>
                  <a:lnTo>
                    <a:pt x="207" y="2011"/>
                  </a:lnTo>
                  <a:lnTo>
                    <a:pt x="210" y="2014"/>
                  </a:lnTo>
                  <a:lnTo>
                    <a:pt x="217" y="2024"/>
                  </a:lnTo>
                  <a:lnTo>
                    <a:pt x="226" y="2031"/>
                  </a:lnTo>
                  <a:lnTo>
                    <a:pt x="231" y="2032"/>
                  </a:lnTo>
                  <a:lnTo>
                    <a:pt x="235" y="2032"/>
                  </a:lnTo>
                  <a:lnTo>
                    <a:pt x="235" y="2032"/>
                  </a:lnTo>
                  <a:lnTo>
                    <a:pt x="239" y="2028"/>
                  </a:lnTo>
                  <a:lnTo>
                    <a:pt x="246" y="2019"/>
                  </a:lnTo>
                  <a:lnTo>
                    <a:pt x="262" y="1995"/>
                  </a:lnTo>
                  <a:lnTo>
                    <a:pt x="279" y="1967"/>
                  </a:lnTo>
                  <a:lnTo>
                    <a:pt x="290" y="1949"/>
                  </a:lnTo>
                  <a:lnTo>
                    <a:pt x="290" y="1949"/>
                  </a:lnTo>
                  <a:lnTo>
                    <a:pt x="321" y="1914"/>
                  </a:lnTo>
                  <a:lnTo>
                    <a:pt x="382" y="1852"/>
                  </a:lnTo>
                  <a:lnTo>
                    <a:pt x="441" y="1790"/>
                  </a:lnTo>
                  <a:lnTo>
                    <a:pt x="471" y="1758"/>
                  </a:lnTo>
                  <a:lnTo>
                    <a:pt x="471" y="1758"/>
                  </a:lnTo>
                  <a:lnTo>
                    <a:pt x="480" y="1745"/>
                  </a:lnTo>
                  <a:lnTo>
                    <a:pt x="498" y="1729"/>
                  </a:lnTo>
                  <a:lnTo>
                    <a:pt x="521" y="1706"/>
                  </a:lnTo>
                  <a:lnTo>
                    <a:pt x="521" y="1706"/>
                  </a:lnTo>
                  <a:lnTo>
                    <a:pt x="605" y="1722"/>
                  </a:lnTo>
                  <a:lnTo>
                    <a:pt x="605" y="1722"/>
                  </a:lnTo>
                  <a:lnTo>
                    <a:pt x="625" y="1722"/>
                  </a:lnTo>
                  <a:lnTo>
                    <a:pt x="664" y="1722"/>
                  </a:lnTo>
                  <a:lnTo>
                    <a:pt x="703" y="1721"/>
                  </a:lnTo>
                  <a:lnTo>
                    <a:pt x="728" y="1719"/>
                  </a:lnTo>
                  <a:lnTo>
                    <a:pt x="728" y="1719"/>
                  </a:lnTo>
                  <a:lnTo>
                    <a:pt x="731" y="1719"/>
                  </a:lnTo>
                  <a:lnTo>
                    <a:pt x="734" y="1721"/>
                  </a:lnTo>
                  <a:lnTo>
                    <a:pt x="739" y="1732"/>
                  </a:lnTo>
                  <a:lnTo>
                    <a:pt x="744" y="1747"/>
                  </a:lnTo>
                  <a:lnTo>
                    <a:pt x="748" y="1767"/>
                  </a:lnTo>
                  <a:lnTo>
                    <a:pt x="751" y="1806"/>
                  </a:lnTo>
                  <a:lnTo>
                    <a:pt x="752" y="1837"/>
                  </a:lnTo>
                  <a:lnTo>
                    <a:pt x="752" y="1837"/>
                  </a:lnTo>
                  <a:lnTo>
                    <a:pt x="746" y="1909"/>
                  </a:lnTo>
                  <a:lnTo>
                    <a:pt x="741" y="1973"/>
                  </a:lnTo>
                  <a:lnTo>
                    <a:pt x="741" y="1973"/>
                  </a:lnTo>
                  <a:lnTo>
                    <a:pt x="738" y="2013"/>
                  </a:lnTo>
                  <a:lnTo>
                    <a:pt x="736" y="2034"/>
                  </a:lnTo>
                  <a:lnTo>
                    <a:pt x="733" y="2044"/>
                  </a:lnTo>
                  <a:lnTo>
                    <a:pt x="729" y="2052"/>
                  </a:lnTo>
                  <a:lnTo>
                    <a:pt x="729" y="2052"/>
                  </a:lnTo>
                  <a:lnTo>
                    <a:pt x="726" y="2059"/>
                  </a:lnTo>
                  <a:lnTo>
                    <a:pt x="728" y="2064"/>
                  </a:lnTo>
                  <a:lnTo>
                    <a:pt x="729" y="2069"/>
                  </a:lnTo>
                  <a:lnTo>
                    <a:pt x="733" y="2072"/>
                  </a:lnTo>
                  <a:lnTo>
                    <a:pt x="739" y="2075"/>
                  </a:lnTo>
                  <a:lnTo>
                    <a:pt x="743" y="2077"/>
                  </a:lnTo>
                  <a:lnTo>
                    <a:pt x="743" y="2077"/>
                  </a:lnTo>
                  <a:lnTo>
                    <a:pt x="744" y="2103"/>
                  </a:lnTo>
                  <a:lnTo>
                    <a:pt x="744" y="2126"/>
                  </a:lnTo>
                  <a:lnTo>
                    <a:pt x="743" y="2142"/>
                  </a:lnTo>
                  <a:lnTo>
                    <a:pt x="743" y="2142"/>
                  </a:lnTo>
                  <a:lnTo>
                    <a:pt x="739" y="2157"/>
                  </a:lnTo>
                  <a:lnTo>
                    <a:pt x="734" y="2170"/>
                  </a:lnTo>
                  <a:lnTo>
                    <a:pt x="733" y="2179"/>
                  </a:lnTo>
                  <a:lnTo>
                    <a:pt x="733" y="2185"/>
                  </a:lnTo>
                  <a:lnTo>
                    <a:pt x="734" y="2190"/>
                  </a:lnTo>
                  <a:lnTo>
                    <a:pt x="738" y="2193"/>
                  </a:lnTo>
                  <a:lnTo>
                    <a:pt x="738" y="2193"/>
                  </a:lnTo>
                  <a:lnTo>
                    <a:pt x="749" y="2195"/>
                  </a:lnTo>
                  <a:lnTo>
                    <a:pt x="772" y="2197"/>
                  </a:lnTo>
                  <a:lnTo>
                    <a:pt x="838" y="2198"/>
                  </a:lnTo>
                  <a:lnTo>
                    <a:pt x="936" y="2197"/>
                  </a:lnTo>
                  <a:lnTo>
                    <a:pt x="936" y="2197"/>
                  </a:lnTo>
                  <a:lnTo>
                    <a:pt x="956" y="2197"/>
                  </a:lnTo>
                  <a:lnTo>
                    <a:pt x="972" y="2198"/>
                  </a:lnTo>
                  <a:lnTo>
                    <a:pt x="988" y="2197"/>
                  </a:lnTo>
                  <a:lnTo>
                    <a:pt x="1005" y="2195"/>
                  </a:lnTo>
                  <a:lnTo>
                    <a:pt x="1020" y="2192"/>
                  </a:lnTo>
                  <a:lnTo>
                    <a:pt x="1024" y="2188"/>
                  </a:lnTo>
                  <a:lnTo>
                    <a:pt x="1029" y="2185"/>
                  </a:lnTo>
                  <a:lnTo>
                    <a:pt x="1033" y="2180"/>
                  </a:lnTo>
                  <a:lnTo>
                    <a:pt x="1033" y="2175"/>
                  </a:lnTo>
                  <a:lnTo>
                    <a:pt x="1033" y="2175"/>
                  </a:lnTo>
                  <a:lnTo>
                    <a:pt x="1031" y="2170"/>
                  </a:lnTo>
                  <a:lnTo>
                    <a:pt x="1028" y="2164"/>
                  </a:lnTo>
                  <a:lnTo>
                    <a:pt x="1023" y="2159"/>
                  </a:lnTo>
                  <a:lnTo>
                    <a:pt x="1016" y="2152"/>
                  </a:lnTo>
                  <a:lnTo>
                    <a:pt x="998" y="2141"/>
                  </a:lnTo>
                  <a:lnTo>
                    <a:pt x="979" y="2131"/>
                  </a:lnTo>
                  <a:lnTo>
                    <a:pt x="939" y="2113"/>
                  </a:lnTo>
                  <a:lnTo>
                    <a:pt x="923" y="2106"/>
                  </a:lnTo>
                  <a:lnTo>
                    <a:pt x="911" y="2100"/>
                  </a:lnTo>
                  <a:lnTo>
                    <a:pt x="911" y="2100"/>
                  </a:lnTo>
                  <a:lnTo>
                    <a:pt x="906" y="2095"/>
                  </a:lnTo>
                  <a:lnTo>
                    <a:pt x="903" y="2092"/>
                  </a:lnTo>
                  <a:lnTo>
                    <a:pt x="905" y="2090"/>
                  </a:lnTo>
                  <a:lnTo>
                    <a:pt x="906" y="2087"/>
                  </a:lnTo>
                  <a:lnTo>
                    <a:pt x="918" y="2083"/>
                  </a:lnTo>
                  <a:lnTo>
                    <a:pt x="933" y="2082"/>
                  </a:lnTo>
                  <a:lnTo>
                    <a:pt x="933" y="2082"/>
                  </a:lnTo>
                  <a:lnTo>
                    <a:pt x="928" y="2021"/>
                  </a:lnTo>
                  <a:lnTo>
                    <a:pt x="916" y="1901"/>
                  </a:lnTo>
                  <a:lnTo>
                    <a:pt x="900" y="1726"/>
                  </a:lnTo>
                  <a:lnTo>
                    <a:pt x="900" y="1726"/>
                  </a:lnTo>
                  <a:lnTo>
                    <a:pt x="900" y="1724"/>
                  </a:lnTo>
                  <a:lnTo>
                    <a:pt x="903" y="1722"/>
                  </a:lnTo>
                  <a:lnTo>
                    <a:pt x="913" y="1719"/>
                  </a:lnTo>
                  <a:lnTo>
                    <a:pt x="944" y="1714"/>
                  </a:lnTo>
                  <a:lnTo>
                    <a:pt x="992" y="1711"/>
                  </a:lnTo>
                  <a:lnTo>
                    <a:pt x="992" y="1711"/>
                  </a:lnTo>
                  <a:lnTo>
                    <a:pt x="992" y="1684"/>
                  </a:lnTo>
                  <a:lnTo>
                    <a:pt x="995" y="1620"/>
                  </a:lnTo>
                  <a:lnTo>
                    <a:pt x="995" y="1540"/>
                  </a:lnTo>
                  <a:lnTo>
                    <a:pt x="993" y="1499"/>
                  </a:lnTo>
                  <a:lnTo>
                    <a:pt x="990" y="1461"/>
                  </a:lnTo>
                  <a:lnTo>
                    <a:pt x="990" y="1461"/>
                  </a:lnTo>
                  <a:lnTo>
                    <a:pt x="982" y="1417"/>
                  </a:lnTo>
                  <a:lnTo>
                    <a:pt x="970" y="1360"/>
                  </a:lnTo>
                  <a:lnTo>
                    <a:pt x="956" y="1295"/>
                  </a:lnTo>
                  <a:lnTo>
                    <a:pt x="939" y="1228"/>
                  </a:lnTo>
                  <a:lnTo>
                    <a:pt x="893" y="1053"/>
                  </a:lnTo>
                  <a:lnTo>
                    <a:pt x="893" y="1053"/>
                  </a:lnTo>
                  <a:lnTo>
                    <a:pt x="887" y="1005"/>
                  </a:lnTo>
                  <a:lnTo>
                    <a:pt x="877" y="920"/>
                  </a:lnTo>
                  <a:lnTo>
                    <a:pt x="872" y="877"/>
                  </a:lnTo>
                  <a:lnTo>
                    <a:pt x="869" y="838"/>
                  </a:lnTo>
                  <a:lnTo>
                    <a:pt x="867" y="810"/>
                  </a:lnTo>
                  <a:lnTo>
                    <a:pt x="869" y="801"/>
                  </a:lnTo>
                  <a:lnTo>
                    <a:pt x="870" y="798"/>
                  </a:lnTo>
                  <a:lnTo>
                    <a:pt x="870" y="798"/>
                  </a:lnTo>
                  <a:lnTo>
                    <a:pt x="877" y="795"/>
                  </a:lnTo>
                  <a:lnTo>
                    <a:pt x="890" y="793"/>
                  </a:lnTo>
                  <a:lnTo>
                    <a:pt x="923" y="787"/>
                  </a:lnTo>
                  <a:lnTo>
                    <a:pt x="939" y="782"/>
                  </a:lnTo>
                  <a:lnTo>
                    <a:pt x="952" y="778"/>
                  </a:lnTo>
                  <a:lnTo>
                    <a:pt x="962" y="774"/>
                  </a:lnTo>
                  <a:lnTo>
                    <a:pt x="965" y="770"/>
                  </a:lnTo>
                  <a:lnTo>
                    <a:pt x="967" y="767"/>
                  </a:lnTo>
                  <a:lnTo>
                    <a:pt x="967" y="767"/>
                  </a:lnTo>
                  <a:lnTo>
                    <a:pt x="967" y="760"/>
                  </a:lnTo>
                  <a:lnTo>
                    <a:pt x="965" y="752"/>
                  </a:lnTo>
                  <a:lnTo>
                    <a:pt x="961" y="734"/>
                  </a:lnTo>
                  <a:lnTo>
                    <a:pt x="951" y="711"/>
                  </a:lnTo>
                  <a:lnTo>
                    <a:pt x="951" y="711"/>
                  </a:lnTo>
                  <a:lnTo>
                    <a:pt x="956" y="696"/>
                  </a:lnTo>
                  <a:lnTo>
                    <a:pt x="957" y="685"/>
                  </a:lnTo>
                  <a:lnTo>
                    <a:pt x="957" y="680"/>
                  </a:lnTo>
                  <a:lnTo>
                    <a:pt x="956" y="677"/>
                  </a:lnTo>
                  <a:lnTo>
                    <a:pt x="956" y="677"/>
                  </a:lnTo>
                  <a:lnTo>
                    <a:pt x="951" y="673"/>
                  </a:lnTo>
                  <a:lnTo>
                    <a:pt x="943" y="670"/>
                  </a:lnTo>
                  <a:lnTo>
                    <a:pt x="921" y="667"/>
                  </a:lnTo>
                  <a:lnTo>
                    <a:pt x="892" y="664"/>
                  </a:lnTo>
                  <a:lnTo>
                    <a:pt x="892" y="664"/>
                  </a:lnTo>
                  <a:lnTo>
                    <a:pt x="895" y="634"/>
                  </a:lnTo>
                  <a:lnTo>
                    <a:pt x="895" y="614"/>
                  </a:lnTo>
                  <a:lnTo>
                    <a:pt x="893" y="608"/>
                  </a:lnTo>
                  <a:lnTo>
                    <a:pt x="893" y="606"/>
                  </a:lnTo>
                  <a:lnTo>
                    <a:pt x="892" y="604"/>
                  </a:lnTo>
                  <a:lnTo>
                    <a:pt x="892" y="604"/>
                  </a:lnTo>
                  <a:lnTo>
                    <a:pt x="875" y="601"/>
                  </a:lnTo>
                  <a:lnTo>
                    <a:pt x="869" y="596"/>
                  </a:lnTo>
                  <a:lnTo>
                    <a:pt x="864" y="593"/>
                  </a:lnTo>
                  <a:lnTo>
                    <a:pt x="864" y="593"/>
                  </a:lnTo>
                  <a:lnTo>
                    <a:pt x="852" y="575"/>
                  </a:lnTo>
                  <a:lnTo>
                    <a:pt x="846" y="567"/>
                  </a:lnTo>
                  <a:lnTo>
                    <a:pt x="839" y="560"/>
                  </a:lnTo>
                  <a:lnTo>
                    <a:pt x="839" y="560"/>
                  </a:lnTo>
                  <a:lnTo>
                    <a:pt x="828" y="555"/>
                  </a:lnTo>
                  <a:lnTo>
                    <a:pt x="821" y="552"/>
                  </a:lnTo>
                  <a:lnTo>
                    <a:pt x="821" y="550"/>
                  </a:lnTo>
                  <a:lnTo>
                    <a:pt x="820" y="549"/>
                  </a:lnTo>
                  <a:lnTo>
                    <a:pt x="820" y="549"/>
                  </a:lnTo>
                  <a:lnTo>
                    <a:pt x="818" y="485"/>
                  </a:lnTo>
                  <a:lnTo>
                    <a:pt x="813" y="440"/>
                  </a:lnTo>
                  <a:lnTo>
                    <a:pt x="811" y="424"/>
                  </a:lnTo>
                  <a:lnTo>
                    <a:pt x="808" y="414"/>
                  </a:lnTo>
                  <a:lnTo>
                    <a:pt x="808" y="414"/>
                  </a:lnTo>
                  <a:lnTo>
                    <a:pt x="802" y="406"/>
                  </a:lnTo>
                  <a:lnTo>
                    <a:pt x="792" y="398"/>
                  </a:lnTo>
                  <a:lnTo>
                    <a:pt x="764" y="375"/>
                  </a:lnTo>
                  <a:lnTo>
                    <a:pt x="739" y="355"/>
                  </a:lnTo>
                  <a:lnTo>
                    <a:pt x="728" y="347"/>
                  </a:lnTo>
                  <a:lnTo>
                    <a:pt x="728" y="347"/>
                  </a:lnTo>
                  <a:lnTo>
                    <a:pt x="725" y="298"/>
                  </a:lnTo>
                  <a:lnTo>
                    <a:pt x="713" y="283"/>
                  </a:lnTo>
                  <a:lnTo>
                    <a:pt x="713" y="283"/>
                  </a:lnTo>
                  <a:lnTo>
                    <a:pt x="756" y="247"/>
                  </a:lnTo>
                  <a:lnTo>
                    <a:pt x="756" y="247"/>
                  </a:lnTo>
                  <a:lnTo>
                    <a:pt x="766" y="237"/>
                  </a:lnTo>
                  <a:lnTo>
                    <a:pt x="774" y="225"/>
                  </a:lnTo>
                  <a:lnTo>
                    <a:pt x="780" y="214"/>
                  </a:lnTo>
                  <a:lnTo>
                    <a:pt x="784" y="207"/>
                  </a:lnTo>
                  <a:lnTo>
                    <a:pt x="784" y="207"/>
                  </a:lnTo>
                  <a:lnTo>
                    <a:pt x="792" y="186"/>
                  </a:lnTo>
                  <a:lnTo>
                    <a:pt x="797" y="176"/>
                  </a:lnTo>
                  <a:lnTo>
                    <a:pt x="800" y="171"/>
                  </a:lnTo>
                  <a:lnTo>
                    <a:pt x="800" y="171"/>
                  </a:lnTo>
                  <a:lnTo>
                    <a:pt x="803" y="170"/>
                  </a:lnTo>
                  <a:lnTo>
                    <a:pt x="807" y="165"/>
                  </a:lnTo>
                  <a:lnTo>
                    <a:pt x="811" y="160"/>
                  </a:lnTo>
                  <a:lnTo>
                    <a:pt x="811" y="160"/>
                  </a:lnTo>
                  <a:lnTo>
                    <a:pt x="810" y="147"/>
                  </a:lnTo>
                  <a:lnTo>
                    <a:pt x="810" y="138"/>
                  </a:lnTo>
                  <a:lnTo>
                    <a:pt x="810" y="135"/>
                  </a:lnTo>
                  <a:lnTo>
                    <a:pt x="811" y="135"/>
                  </a:lnTo>
                  <a:lnTo>
                    <a:pt x="811" y="135"/>
                  </a:lnTo>
                  <a:lnTo>
                    <a:pt x="815" y="135"/>
                  </a:lnTo>
                  <a:lnTo>
                    <a:pt x="816" y="135"/>
                  </a:lnTo>
                  <a:lnTo>
                    <a:pt x="818" y="128"/>
                  </a:lnTo>
                  <a:lnTo>
                    <a:pt x="818" y="120"/>
                  </a:lnTo>
                  <a:lnTo>
                    <a:pt x="816" y="112"/>
                  </a:lnTo>
                  <a:lnTo>
                    <a:pt x="816" y="112"/>
                  </a:lnTo>
                  <a:lnTo>
                    <a:pt x="811" y="101"/>
                  </a:lnTo>
                  <a:lnTo>
                    <a:pt x="808" y="89"/>
                  </a:lnTo>
                  <a:lnTo>
                    <a:pt x="808" y="81"/>
                  </a:lnTo>
                  <a:lnTo>
                    <a:pt x="810" y="79"/>
                  </a:lnTo>
                  <a:lnTo>
                    <a:pt x="811" y="79"/>
                  </a:lnTo>
                  <a:lnTo>
                    <a:pt x="811" y="79"/>
                  </a:lnTo>
                  <a:lnTo>
                    <a:pt x="815" y="79"/>
                  </a:lnTo>
                  <a:lnTo>
                    <a:pt x="815" y="78"/>
                  </a:lnTo>
                  <a:lnTo>
                    <a:pt x="813" y="71"/>
                  </a:lnTo>
                  <a:lnTo>
                    <a:pt x="808" y="60"/>
                  </a:lnTo>
                  <a:lnTo>
                    <a:pt x="780" y="32"/>
                  </a:lnTo>
                  <a:lnTo>
                    <a:pt x="780" y="32"/>
                  </a:lnTo>
                  <a:lnTo>
                    <a:pt x="779" y="30"/>
                  </a:lnTo>
                  <a:lnTo>
                    <a:pt x="779" y="28"/>
                  </a:lnTo>
                  <a:lnTo>
                    <a:pt x="779" y="23"/>
                  </a:lnTo>
                  <a:lnTo>
                    <a:pt x="779" y="22"/>
                  </a:lnTo>
                  <a:lnTo>
                    <a:pt x="777" y="19"/>
                  </a:lnTo>
                  <a:lnTo>
                    <a:pt x="774" y="17"/>
                  </a:lnTo>
                  <a:lnTo>
                    <a:pt x="769" y="15"/>
                  </a:lnTo>
                  <a:lnTo>
                    <a:pt x="769" y="15"/>
                  </a:lnTo>
                  <a:lnTo>
                    <a:pt x="741" y="12"/>
                  </a:lnTo>
                  <a:lnTo>
                    <a:pt x="716" y="4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0DA06F5A-762B-4CC0-B59B-0507E9B22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2627" y="1216024"/>
              <a:ext cx="289971" cy="393701"/>
            </a:xfrm>
            <a:custGeom>
              <a:avLst/>
              <a:gdLst>
                <a:gd name="T0" fmla="*/ 0 w 246"/>
                <a:gd name="T1" fmla="*/ 21 h 334"/>
                <a:gd name="T2" fmla="*/ 0 w 246"/>
                <a:gd name="T3" fmla="*/ 21 h 334"/>
                <a:gd name="T4" fmla="*/ 10 w 246"/>
                <a:gd name="T5" fmla="*/ 74 h 334"/>
                <a:gd name="T6" fmla="*/ 18 w 246"/>
                <a:gd name="T7" fmla="*/ 116 h 334"/>
                <a:gd name="T8" fmla="*/ 23 w 246"/>
                <a:gd name="T9" fmla="*/ 147 h 334"/>
                <a:gd name="T10" fmla="*/ 23 w 246"/>
                <a:gd name="T11" fmla="*/ 147 h 334"/>
                <a:gd name="T12" fmla="*/ 25 w 246"/>
                <a:gd name="T13" fmla="*/ 157 h 334"/>
                <a:gd name="T14" fmla="*/ 28 w 246"/>
                <a:gd name="T15" fmla="*/ 167 h 334"/>
                <a:gd name="T16" fmla="*/ 38 w 246"/>
                <a:gd name="T17" fmla="*/ 183 h 334"/>
                <a:gd name="T18" fmla="*/ 48 w 246"/>
                <a:gd name="T19" fmla="*/ 198 h 334"/>
                <a:gd name="T20" fmla="*/ 53 w 246"/>
                <a:gd name="T21" fmla="*/ 205 h 334"/>
                <a:gd name="T22" fmla="*/ 56 w 246"/>
                <a:gd name="T23" fmla="*/ 211 h 334"/>
                <a:gd name="T24" fmla="*/ 56 w 246"/>
                <a:gd name="T25" fmla="*/ 211 h 334"/>
                <a:gd name="T26" fmla="*/ 59 w 246"/>
                <a:gd name="T27" fmla="*/ 218 h 334"/>
                <a:gd name="T28" fmla="*/ 64 w 246"/>
                <a:gd name="T29" fmla="*/ 226 h 334"/>
                <a:gd name="T30" fmla="*/ 77 w 246"/>
                <a:gd name="T31" fmla="*/ 241 h 334"/>
                <a:gd name="T32" fmla="*/ 95 w 246"/>
                <a:gd name="T33" fmla="*/ 259 h 334"/>
                <a:gd name="T34" fmla="*/ 56 w 246"/>
                <a:gd name="T35" fmla="*/ 251 h 334"/>
                <a:gd name="T36" fmla="*/ 62 w 246"/>
                <a:gd name="T37" fmla="*/ 315 h 334"/>
                <a:gd name="T38" fmla="*/ 199 w 246"/>
                <a:gd name="T39" fmla="*/ 334 h 334"/>
                <a:gd name="T40" fmla="*/ 199 w 246"/>
                <a:gd name="T41" fmla="*/ 267 h 334"/>
                <a:gd name="T42" fmla="*/ 167 w 246"/>
                <a:gd name="T43" fmla="*/ 262 h 334"/>
                <a:gd name="T44" fmla="*/ 167 w 246"/>
                <a:gd name="T45" fmla="*/ 262 h 334"/>
                <a:gd name="T46" fmla="*/ 177 w 246"/>
                <a:gd name="T47" fmla="*/ 239 h 334"/>
                <a:gd name="T48" fmla="*/ 190 w 246"/>
                <a:gd name="T49" fmla="*/ 206 h 334"/>
                <a:gd name="T50" fmla="*/ 190 w 246"/>
                <a:gd name="T51" fmla="*/ 206 h 334"/>
                <a:gd name="T52" fmla="*/ 203 w 246"/>
                <a:gd name="T53" fmla="*/ 190 h 334"/>
                <a:gd name="T54" fmla="*/ 213 w 246"/>
                <a:gd name="T55" fmla="*/ 177 h 334"/>
                <a:gd name="T56" fmla="*/ 223 w 246"/>
                <a:gd name="T57" fmla="*/ 159 h 334"/>
                <a:gd name="T58" fmla="*/ 223 w 246"/>
                <a:gd name="T59" fmla="*/ 159 h 334"/>
                <a:gd name="T60" fmla="*/ 239 w 246"/>
                <a:gd name="T61" fmla="*/ 126 h 334"/>
                <a:gd name="T62" fmla="*/ 244 w 246"/>
                <a:gd name="T63" fmla="*/ 111 h 334"/>
                <a:gd name="T64" fmla="*/ 246 w 246"/>
                <a:gd name="T65" fmla="*/ 100 h 334"/>
                <a:gd name="T66" fmla="*/ 246 w 246"/>
                <a:gd name="T67" fmla="*/ 100 h 334"/>
                <a:gd name="T68" fmla="*/ 244 w 246"/>
                <a:gd name="T69" fmla="*/ 90 h 334"/>
                <a:gd name="T70" fmla="*/ 243 w 246"/>
                <a:gd name="T71" fmla="*/ 82 h 334"/>
                <a:gd name="T72" fmla="*/ 238 w 246"/>
                <a:gd name="T73" fmla="*/ 72 h 334"/>
                <a:gd name="T74" fmla="*/ 235 w 246"/>
                <a:gd name="T75" fmla="*/ 100 h 334"/>
                <a:gd name="T76" fmla="*/ 215 w 246"/>
                <a:gd name="T77" fmla="*/ 147 h 334"/>
                <a:gd name="T78" fmla="*/ 190 w 246"/>
                <a:gd name="T79" fmla="*/ 187 h 334"/>
                <a:gd name="T80" fmla="*/ 179 w 246"/>
                <a:gd name="T81" fmla="*/ 203 h 334"/>
                <a:gd name="T82" fmla="*/ 154 w 246"/>
                <a:gd name="T83" fmla="*/ 259 h 334"/>
                <a:gd name="T84" fmla="*/ 115 w 246"/>
                <a:gd name="T85" fmla="*/ 256 h 334"/>
                <a:gd name="T86" fmla="*/ 87 w 246"/>
                <a:gd name="T87" fmla="*/ 231 h 334"/>
                <a:gd name="T88" fmla="*/ 67 w 246"/>
                <a:gd name="T89" fmla="*/ 211 h 334"/>
                <a:gd name="T90" fmla="*/ 40 w 246"/>
                <a:gd name="T91" fmla="*/ 156 h 334"/>
                <a:gd name="T92" fmla="*/ 35 w 246"/>
                <a:gd name="T93" fmla="*/ 119 h 334"/>
                <a:gd name="T94" fmla="*/ 7 w 246"/>
                <a:gd name="T95" fmla="*/ 8 h 334"/>
                <a:gd name="T96" fmla="*/ 0 w 246"/>
                <a:gd name="T97" fmla="*/ 0 h 334"/>
                <a:gd name="T98" fmla="*/ 0 w 246"/>
                <a:gd name="T99" fmla="*/ 21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6" h="334">
                  <a:moveTo>
                    <a:pt x="0" y="21"/>
                  </a:moveTo>
                  <a:lnTo>
                    <a:pt x="0" y="21"/>
                  </a:lnTo>
                  <a:lnTo>
                    <a:pt x="10" y="74"/>
                  </a:lnTo>
                  <a:lnTo>
                    <a:pt x="18" y="116"/>
                  </a:lnTo>
                  <a:lnTo>
                    <a:pt x="23" y="147"/>
                  </a:lnTo>
                  <a:lnTo>
                    <a:pt x="23" y="147"/>
                  </a:lnTo>
                  <a:lnTo>
                    <a:pt x="25" y="157"/>
                  </a:lnTo>
                  <a:lnTo>
                    <a:pt x="28" y="167"/>
                  </a:lnTo>
                  <a:lnTo>
                    <a:pt x="38" y="183"/>
                  </a:lnTo>
                  <a:lnTo>
                    <a:pt x="48" y="198"/>
                  </a:lnTo>
                  <a:lnTo>
                    <a:pt x="53" y="205"/>
                  </a:lnTo>
                  <a:lnTo>
                    <a:pt x="56" y="211"/>
                  </a:lnTo>
                  <a:lnTo>
                    <a:pt x="56" y="211"/>
                  </a:lnTo>
                  <a:lnTo>
                    <a:pt x="59" y="218"/>
                  </a:lnTo>
                  <a:lnTo>
                    <a:pt x="64" y="226"/>
                  </a:lnTo>
                  <a:lnTo>
                    <a:pt x="77" y="241"/>
                  </a:lnTo>
                  <a:lnTo>
                    <a:pt x="95" y="259"/>
                  </a:lnTo>
                  <a:lnTo>
                    <a:pt x="56" y="251"/>
                  </a:lnTo>
                  <a:lnTo>
                    <a:pt x="62" y="315"/>
                  </a:lnTo>
                  <a:lnTo>
                    <a:pt x="199" y="334"/>
                  </a:lnTo>
                  <a:lnTo>
                    <a:pt x="199" y="267"/>
                  </a:lnTo>
                  <a:lnTo>
                    <a:pt x="167" y="262"/>
                  </a:lnTo>
                  <a:lnTo>
                    <a:pt x="167" y="262"/>
                  </a:lnTo>
                  <a:lnTo>
                    <a:pt x="177" y="239"/>
                  </a:lnTo>
                  <a:lnTo>
                    <a:pt x="190" y="206"/>
                  </a:lnTo>
                  <a:lnTo>
                    <a:pt x="190" y="206"/>
                  </a:lnTo>
                  <a:lnTo>
                    <a:pt x="203" y="190"/>
                  </a:lnTo>
                  <a:lnTo>
                    <a:pt x="213" y="177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39" y="126"/>
                  </a:lnTo>
                  <a:lnTo>
                    <a:pt x="244" y="111"/>
                  </a:lnTo>
                  <a:lnTo>
                    <a:pt x="246" y="100"/>
                  </a:lnTo>
                  <a:lnTo>
                    <a:pt x="246" y="100"/>
                  </a:lnTo>
                  <a:lnTo>
                    <a:pt x="244" y="90"/>
                  </a:lnTo>
                  <a:lnTo>
                    <a:pt x="243" y="82"/>
                  </a:lnTo>
                  <a:lnTo>
                    <a:pt x="238" y="72"/>
                  </a:lnTo>
                  <a:lnTo>
                    <a:pt x="235" y="100"/>
                  </a:lnTo>
                  <a:lnTo>
                    <a:pt x="215" y="147"/>
                  </a:lnTo>
                  <a:lnTo>
                    <a:pt x="190" y="187"/>
                  </a:lnTo>
                  <a:lnTo>
                    <a:pt x="179" y="203"/>
                  </a:lnTo>
                  <a:lnTo>
                    <a:pt x="154" y="259"/>
                  </a:lnTo>
                  <a:lnTo>
                    <a:pt x="115" y="256"/>
                  </a:lnTo>
                  <a:lnTo>
                    <a:pt x="87" y="231"/>
                  </a:lnTo>
                  <a:lnTo>
                    <a:pt x="67" y="211"/>
                  </a:lnTo>
                  <a:lnTo>
                    <a:pt x="40" y="156"/>
                  </a:lnTo>
                  <a:lnTo>
                    <a:pt x="35" y="119"/>
                  </a:lnTo>
                  <a:lnTo>
                    <a:pt x="7" y="8"/>
                  </a:lnTo>
                  <a:lnTo>
                    <a:pt x="0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15D090D7-97D4-453F-8F4D-C048BF485F96}"/>
              </a:ext>
            </a:extLst>
          </p:cNvPr>
          <p:cNvGrpSpPr/>
          <p:nvPr/>
        </p:nvGrpSpPr>
        <p:grpSpPr>
          <a:xfrm>
            <a:off x="7638136" y="3786564"/>
            <a:ext cx="781246" cy="2630111"/>
            <a:chOff x="7638136" y="3786564"/>
            <a:chExt cx="781246" cy="2630111"/>
          </a:xfrm>
        </p:grpSpPr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AF10E761-E408-416B-BCDC-C415631F20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8136" y="3786564"/>
              <a:ext cx="781246" cy="2630111"/>
            </a:xfrm>
            <a:custGeom>
              <a:avLst/>
              <a:gdLst>
                <a:gd name="T0" fmla="*/ 229 w 622"/>
                <a:gd name="T1" fmla="*/ 23 h 2094"/>
                <a:gd name="T2" fmla="*/ 172 w 622"/>
                <a:gd name="T3" fmla="*/ 90 h 2094"/>
                <a:gd name="T4" fmla="*/ 177 w 622"/>
                <a:gd name="T5" fmla="*/ 153 h 2094"/>
                <a:gd name="T6" fmla="*/ 193 w 622"/>
                <a:gd name="T7" fmla="*/ 197 h 2094"/>
                <a:gd name="T8" fmla="*/ 201 w 622"/>
                <a:gd name="T9" fmla="*/ 213 h 2094"/>
                <a:gd name="T10" fmla="*/ 114 w 622"/>
                <a:gd name="T11" fmla="*/ 361 h 2094"/>
                <a:gd name="T12" fmla="*/ 47 w 622"/>
                <a:gd name="T13" fmla="*/ 387 h 2094"/>
                <a:gd name="T14" fmla="*/ 29 w 622"/>
                <a:gd name="T15" fmla="*/ 501 h 2094"/>
                <a:gd name="T16" fmla="*/ 0 w 622"/>
                <a:gd name="T17" fmla="*/ 566 h 2094"/>
                <a:gd name="T18" fmla="*/ 3 w 622"/>
                <a:gd name="T19" fmla="*/ 660 h 2094"/>
                <a:gd name="T20" fmla="*/ 13 w 622"/>
                <a:gd name="T21" fmla="*/ 706 h 2094"/>
                <a:gd name="T22" fmla="*/ 16 w 622"/>
                <a:gd name="T23" fmla="*/ 775 h 2094"/>
                <a:gd name="T24" fmla="*/ 85 w 622"/>
                <a:gd name="T25" fmla="*/ 854 h 2094"/>
                <a:gd name="T26" fmla="*/ 101 w 622"/>
                <a:gd name="T27" fmla="*/ 1274 h 2094"/>
                <a:gd name="T28" fmla="*/ 108 w 622"/>
                <a:gd name="T29" fmla="*/ 1379 h 2094"/>
                <a:gd name="T30" fmla="*/ 100 w 622"/>
                <a:gd name="T31" fmla="*/ 1530 h 2094"/>
                <a:gd name="T32" fmla="*/ 162 w 622"/>
                <a:gd name="T33" fmla="*/ 1622 h 2094"/>
                <a:gd name="T34" fmla="*/ 180 w 622"/>
                <a:gd name="T35" fmla="*/ 1663 h 2094"/>
                <a:gd name="T36" fmla="*/ 182 w 622"/>
                <a:gd name="T37" fmla="*/ 1694 h 2094"/>
                <a:gd name="T38" fmla="*/ 136 w 622"/>
                <a:gd name="T39" fmla="*/ 1725 h 2094"/>
                <a:gd name="T40" fmla="*/ 50 w 622"/>
                <a:gd name="T41" fmla="*/ 1735 h 2094"/>
                <a:gd name="T42" fmla="*/ 29 w 622"/>
                <a:gd name="T43" fmla="*/ 1766 h 2094"/>
                <a:gd name="T44" fmla="*/ 45 w 622"/>
                <a:gd name="T45" fmla="*/ 1827 h 2094"/>
                <a:gd name="T46" fmla="*/ 65 w 622"/>
                <a:gd name="T47" fmla="*/ 1843 h 2094"/>
                <a:gd name="T48" fmla="*/ 70 w 622"/>
                <a:gd name="T49" fmla="*/ 1914 h 2094"/>
                <a:gd name="T50" fmla="*/ 70 w 622"/>
                <a:gd name="T51" fmla="*/ 1993 h 2094"/>
                <a:gd name="T52" fmla="*/ 103 w 622"/>
                <a:gd name="T53" fmla="*/ 2057 h 2094"/>
                <a:gd name="T54" fmla="*/ 155 w 622"/>
                <a:gd name="T55" fmla="*/ 2094 h 2094"/>
                <a:gd name="T56" fmla="*/ 173 w 622"/>
                <a:gd name="T57" fmla="*/ 2022 h 2094"/>
                <a:gd name="T58" fmla="*/ 185 w 622"/>
                <a:gd name="T59" fmla="*/ 1873 h 2094"/>
                <a:gd name="T60" fmla="*/ 218 w 622"/>
                <a:gd name="T61" fmla="*/ 1958 h 2094"/>
                <a:gd name="T62" fmla="*/ 216 w 622"/>
                <a:gd name="T63" fmla="*/ 2070 h 2094"/>
                <a:gd name="T64" fmla="*/ 272 w 622"/>
                <a:gd name="T65" fmla="*/ 2076 h 2094"/>
                <a:gd name="T66" fmla="*/ 449 w 622"/>
                <a:gd name="T67" fmla="*/ 2063 h 2094"/>
                <a:gd name="T68" fmla="*/ 447 w 622"/>
                <a:gd name="T69" fmla="*/ 2032 h 2094"/>
                <a:gd name="T70" fmla="*/ 390 w 622"/>
                <a:gd name="T71" fmla="*/ 2016 h 2094"/>
                <a:gd name="T72" fmla="*/ 340 w 622"/>
                <a:gd name="T73" fmla="*/ 1947 h 2094"/>
                <a:gd name="T74" fmla="*/ 311 w 622"/>
                <a:gd name="T75" fmla="*/ 1868 h 2094"/>
                <a:gd name="T76" fmla="*/ 313 w 622"/>
                <a:gd name="T77" fmla="*/ 1845 h 2094"/>
                <a:gd name="T78" fmla="*/ 349 w 622"/>
                <a:gd name="T79" fmla="*/ 1766 h 2094"/>
                <a:gd name="T80" fmla="*/ 521 w 622"/>
                <a:gd name="T81" fmla="*/ 1635 h 2094"/>
                <a:gd name="T82" fmla="*/ 537 w 622"/>
                <a:gd name="T83" fmla="*/ 1418 h 2094"/>
                <a:gd name="T84" fmla="*/ 532 w 622"/>
                <a:gd name="T85" fmla="*/ 978 h 2094"/>
                <a:gd name="T86" fmla="*/ 581 w 622"/>
                <a:gd name="T87" fmla="*/ 921 h 2094"/>
                <a:gd name="T88" fmla="*/ 619 w 622"/>
                <a:gd name="T89" fmla="*/ 824 h 2094"/>
                <a:gd name="T90" fmla="*/ 611 w 622"/>
                <a:gd name="T91" fmla="*/ 689 h 2094"/>
                <a:gd name="T92" fmla="*/ 590 w 622"/>
                <a:gd name="T93" fmla="*/ 575 h 2094"/>
                <a:gd name="T94" fmla="*/ 568 w 622"/>
                <a:gd name="T95" fmla="*/ 473 h 2094"/>
                <a:gd name="T96" fmla="*/ 529 w 622"/>
                <a:gd name="T97" fmla="*/ 404 h 2094"/>
                <a:gd name="T98" fmla="*/ 434 w 622"/>
                <a:gd name="T99" fmla="*/ 345 h 2094"/>
                <a:gd name="T100" fmla="*/ 368 w 622"/>
                <a:gd name="T101" fmla="*/ 246 h 2094"/>
                <a:gd name="T102" fmla="*/ 377 w 622"/>
                <a:gd name="T103" fmla="*/ 205 h 2094"/>
                <a:gd name="T104" fmla="*/ 403 w 622"/>
                <a:gd name="T105" fmla="*/ 148 h 2094"/>
                <a:gd name="T106" fmla="*/ 385 w 622"/>
                <a:gd name="T107" fmla="*/ 61 h 2094"/>
                <a:gd name="T108" fmla="*/ 352 w 622"/>
                <a:gd name="T109" fmla="*/ 33 h 2094"/>
                <a:gd name="T110" fmla="*/ 316 w 622"/>
                <a:gd name="T111" fmla="*/ 5 h 2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22" h="2094">
                  <a:moveTo>
                    <a:pt x="278" y="0"/>
                  </a:moveTo>
                  <a:lnTo>
                    <a:pt x="278" y="0"/>
                  </a:lnTo>
                  <a:lnTo>
                    <a:pt x="272" y="2"/>
                  </a:lnTo>
                  <a:lnTo>
                    <a:pt x="263" y="3"/>
                  </a:lnTo>
                  <a:lnTo>
                    <a:pt x="247" y="12"/>
                  </a:lnTo>
                  <a:lnTo>
                    <a:pt x="229" y="23"/>
                  </a:lnTo>
                  <a:lnTo>
                    <a:pt x="213" y="38"/>
                  </a:lnTo>
                  <a:lnTo>
                    <a:pt x="196" y="53"/>
                  </a:lnTo>
                  <a:lnTo>
                    <a:pt x="185" y="67"/>
                  </a:lnTo>
                  <a:lnTo>
                    <a:pt x="175" y="81"/>
                  </a:lnTo>
                  <a:lnTo>
                    <a:pt x="173" y="85"/>
                  </a:lnTo>
                  <a:lnTo>
                    <a:pt x="172" y="90"/>
                  </a:lnTo>
                  <a:lnTo>
                    <a:pt x="172" y="90"/>
                  </a:lnTo>
                  <a:lnTo>
                    <a:pt x="173" y="108"/>
                  </a:lnTo>
                  <a:lnTo>
                    <a:pt x="175" y="128"/>
                  </a:lnTo>
                  <a:lnTo>
                    <a:pt x="177" y="143"/>
                  </a:lnTo>
                  <a:lnTo>
                    <a:pt x="177" y="153"/>
                  </a:lnTo>
                  <a:lnTo>
                    <a:pt x="177" y="153"/>
                  </a:lnTo>
                  <a:lnTo>
                    <a:pt x="177" y="156"/>
                  </a:lnTo>
                  <a:lnTo>
                    <a:pt x="178" y="161"/>
                  </a:lnTo>
                  <a:lnTo>
                    <a:pt x="183" y="174"/>
                  </a:lnTo>
                  <a:lnTo>
                    <a:pt x="190" y="187"/>
                  </a:lnTo>
                  <a:lnTo>
                    <a:pt x="191" y="194"/>
                  </a:lnTo>
                  <a:lnTo>
                    <a:pt x="193" y="197"/>
                  </a:lnTo>
                  <a:lnTo>
                    <a:pt x="193" y="197"/>
                  </a:lnTo>
                  <a:lnTo>
                    <a:pt x="191" y="202"/>
                  </a:lnTo>
                  <a:lnTo>
                    <a:pt x="193" y="205"/>
                  </a:lnTo>
                  <a:lnTo>
                    <a:pt x="195" y="209"/>
                  </a:lnTo>
                  <a:lnTo>
                    <a:pt x="201" y="213"/>
                  </a:lnTo>
                  <a:lnTo>
                    <a:pt x="201" y="213"/>
                  </a:lnTo>
                  <a:lnTo>
                    <a:pt x="214" y="228"/>
                  </a:lnTo>
                  <a:lnTo>
                    <a:pt x="221" y="235"/>
                  </a:lnTo>
                  <a:lnTo>
                    <a:pt x="221" y="276"/>
                  </a:lnTo>
                  <a:lnTo>
                    <a:pt x="201" y="304"/>
                  </a:lnTo>
                  <a:lnTo>
                    <a:pt x="114" y="361"/>
                  </a:lnTo>
                  <a:lnTo>
                    <a:pt x="114" y="361"/>
                  </a:lnTo>
                  <a:lnTo>
                    <a:pt x="104" y="364"/>
                  </a:lnTo>
                  <a:lnTo>
                    <a:pt x="82" y="369"/>
                  </a:lnTo>
                  <a:lnTo>
                    <a:pt x="68" y="374"/>
                  </a:lnTo>
                  <a:lnTo>
                    <a:pt x="59" y="379"/>
                  </a:lnTo>
                  <a:lnTo>
                    <a:pt x="49" y="384"/>
                  </a:lnTo>
                  <a:lnTo>
                    <a:pt x="47" y="387"/>
                  </a:lnTo>
                  <a:lnTo>
                    <a:pt x="45" y="391"/>
                  </a:lnTo>
                  <a:lnTo>
                    <a:pt x="45" y="391"/>
                  </a:lnTo>
                  <a:lnTo>
                    <a:pt x="42" y="414"/>
                  </a:lnTo>
                  <a:lnTo>
                    <a:pt x="37" y="450"/>
                  </a:lnTo>
                  <a:lnTo>
                    <a:pt x="32" y="483"/>
                  </a:lnTo>
                  <a:lnTo>
                    <a:pt x="29" y="501"/>
                  </a:lnTo>
                  <a:lnTo>
                    <a:pt x="29" y="501"/>
                  </a:lnTo>
                  <a:lnTo>
                    <a:pt x="14" y="529"/>
                  </a:lnTo>
                  <a:lnTo>
                    <a:pt x="5" y="548"/>
                  </a:lnTo>
                  <a:lnTo>
                    <a:pt x="1" y="558"/>
                  </a:lnTo>
                  <a:lnTo>
                    <a:pt x="0" y="566"/>
                  </a:lnTo>
                  <a:lnTo>
                    <a:pt x="0" y="566"/>
                  </a:lnTo>
                  <a:lnTo>
                    <a:pt x="0" y="584"/>
                  </a:lnTo>
                  <a:lnTo>
                    <a:pt x="1" y="604"/>
                  </a:lnTo>
                  <a:lnTo>
                    <a:pt x="5" y="632"/>
                  </a:lnTo>
                  <a:lnTo>
                    <a:pt x="5" y="632"/>
                  </a:lnTo>
                  <a:lnTo>
                    <a:pt x="5" y="645"/>
                  </a:lnTo>
                  <a:lnTo>
                    <a:pt x="3" y="660"/>
                  </a:lnTo>
                  <a:lnTo>
                    <a:pt x="3" y="676"/>
                  </a:lnTo>
                  <a:lnTo>
                    <a:pt x="5" y="683"/>
                  </a:lnTo>
                  <a:lnTo>
                    <a:pt x="8" y="689"/>
                  </a:lnTo>
                  <a:lnTo>
                    <a:pt x="8" y="689"/>
                  </a:lnTo>
                  <a:lnTo>
                    <a:pt x="11" y="698"/>
                  </a:lnTo>
                  <a:lnTo>
                    <a:pt x="13" y="706"/>
                  </a:lnTo>
                  <a:lnTo>
                    <a:pt x="11" y="724"/>
                  </a:lnTo>
                  <a:lnTo>
                    <a:pt x="8" y="742"/>
                  </a:lnTo>
                  <a:lnTo>
                    <a:pt x="8" y="750"/>
                  </a:lnTo>
                  <a:lnTo>
                    <a:pt x="8" y="757"/>
                  </a:lnTo>
                  <a:lnTo>
                    <a:pt x="8" y="757"/>
                  </a:lnTo>
                  <a:lnTo>
                    <a:pt x="16" y="775"/>
                  </a:lnTo>
                  <a:lnTo>
                    <a:pt x="31" y="799"/>
                  </a:lnTo>
                  <a:lnTo>
                    <a:pt x="45" y="824"/>
                  </a:lnTo>
                  <a:lnTo>
                    <a:pt x="52" y="834"/>
                  </a:lnTo>
                  <a:lnTo>
                    <a:pt x="57" y="839"/>
                  </a:lnTo>
                  <a:lnTo>
                    <a:pt x="57" y="839"/>
                  </a:lnTo>
                  <a:lnTo>
                    <a:pt x="85" y="854"/>
                  </a:lnTo>
                  <a:lnTo>
                    <a:pt x="103" y="863"/>
                  </a:lnTo>
                  <a:lnTo>
                    <a:pt x="103" y="1159"/>
                  </a:lnTo>
                  <a:lnTo>
                    <a:pt x="103" y="1159"/>
                  </a:lnTo>
                  <a:lnTo>
                    <a:pt x="101" y="1218"/>
                  </a:lnTo>
                  <a:lnTo>
                    <a:pt x="101" y="1259"/>
                  </a:lnTo>
                  <a:lnTo>
                    <a:pt x="101" y="1274"/>
                  </a:lnTo>
                  <a:lnTo>
                    <a:pt x="103" y="1282"/>
                  </a:lnTo>
                  <a:lnTo>
                    <a:pt x="103" y="1282"/>
                  </a:lnTo>
                  <a:lnTo>
                    <a:pt x="104" y="1289"/>
                  </a:lnTo>
                  <a:lnTo>
                    <a:pt x="104" y="1302"/>
                  </a:lnTo>
                  <a:lnTo>
                    <a:pt x="106" y="1341"/>
                  </a:lnTo>
                  <a:lnTo>
                    <a:pt x="108" y="1379"/>
                  </a:lnTo>
                  <a:lnTo>
                    <a:pt x="109" y="1392"/>
                  </a:lnTo>
                  <a:lnTo>
                    <a:pt x="111" y="1397"/>
                  </a:lnTo>
                  <a:lnTo>
                    <a:pt x="111" y="1397"/>
                  </a:lnTo>
                  <a:lnTo>
                    <a:pt x="111" y="1408"/>
                  </a:lnTo>
                  <a:lnTo>
                    <a:pt x="109" y="1438"/>
                  </a:lnTo>
                  <a:lnTo>
                    <a:pt x="100" y="1530"/>
                  </a:lnTo>
                  <a:lnTo>
                    <a:pt x="86" y="1663"/>
                  </a:lnTo>
                  <a:lnTo>
                    <a:pt x="139" y="1668"/>
                  </a:lnTo>
                  <a:lnTo>
                    <a:pt x="139" y="1668"/>
                  </a:lnTo>
                  <a:lnTo>
                    <a:pt x="150" y="1641"/>
                  </a:lnTo>
                  <a:lnTo>
                    <a:pt x="159" y="1625"/>
                  </a:lnTo>
                  <a:lnTo>
                    <a:pt x="162" y="1622"/>
                  </a:lnTo>
                  <a:lnTo>
                    <a:pt x="163" y="1622"/>
                  </a:lnTo>
                  <a:lnTo>
                    <a:pt x="163" y="1622"/>
                  </a:lnTo>
                  <a:lnTo>
                    <a:pt x="163" y="1622"/>
                  </a:lnTo>
                  <a:lnTo>
                    <a:pt x="175" y="1646"/>
                  </a:lnTo>
                  <a:lnTo>
                    <a:pt x="180" y="1658"/>
                  </a:lnTo>
                  <a:lnTo>
                    <a:pt x="180" y="1663"/>
                  </a:lnTo>
                  <a:lnTo>
                    <a:pt x="180" y="1668"/>
                  </a:lnTo>
                  <a:lnTo>
                    <a:pt x="180" y="1668"/>
                  </a:lnTo>
                  <a:lnTo>
                    <a:pt x="182" y="1674"/>
                  </a:lnTo>
                  <a:lnTo>
                    <a:pt x="182" y="1684"/>
                  </a:lnTo>
                  <a:lnTo>
                    <a:pt x="182" y="1689"/>
                  </a:lnTo>
                  <a:lnTo>
                    <a:pt x="182" y="1694"/>
                  </a:lnTo>
                  <a:lnTo>
                    <a:pt x="178" y="1699"/>
                  </a:lnTo>
                  <a:lnTo>
                    <a:pt x="172" y="1704"/>
                  </a:lnTo>
                  <a:lnTo>
                    <a:pt x="172" y="1704"/>
                  </a:lnTo>
                  <a:lnTo>
                    <a:pt x="159" y="1714"/>
                  </a:lnTo>
                  <a:lnTo>
                    <a:pt x="149" y="1719"/>
                  </a:lnTo>
                  <a:lnTo>
                    <a:pt x="136" y="1725"/>
                  </a:lnTo>
                  <a:lnTo>
                    <a:pt x="136" y="1725"/>
                  </a:lnTo>
                  <a:lnTo>
                    <a:pt x="121" y="1727"/>
                  </a:lnTo>
                  <a:lnTo>
                    <a:pt x="93" y="1730"/>
                  </a:lnTo>
                  <a:lnTo>
                    <a:pt x="54" y="1733"/>
                  </a:lnTo>
                  <a:lnTo>
                    <a:pt x="54" y="1733"/>
                  </a:lnTo>
                  <a:lnTo>
                    <a:pt x="50" y="1735"/>
                  </a:lnTo>
                  <a:lnTo>
                    <a:pt x="42" y="1742"/>
                  </a:lnTo>
                  <a:lnTo>
                    <a:pt x="39" y="1746"/>
                  </a:lnTo>
                  <a:lnTo>
                    <a:pt x="34" y="1751"/>
                  </a:lnTo>
                  <a:lnTo>
                    <a:pt x="31" y="1758"/>
                  </a:lnTo>
                  <a:lnTo>
                    <a:pt x="29" y="1766"/>
                  </a:lnTo>
                  <a:lnTo>
                    <a:pt x="29" y="1766"/>
                  </a:lnTo>
                  <a:lnTo>
                    <a:pt x="27" y="1774"/>
                  </a:lnTo>
                  <a:lnTo>
                    <a:pt x="27" y="1784"/>
                  </a:lnTo>
                  <a:lnTo>
                    <a:pt x="32" y="1804"/>
                  </a:lnTo>
                  <a:lnTo>
                    <a:pt x="37" y="1819"/>
                  </a:lnTo>
                  <a:lnTo>
                    <a:pt x="41" y="1824"/>
                  </a:lnTo>
                  <a:lnTo>
                    <a:pt x="45" y="1827"/>
                  </a:lnTo>
                  <a:lnTo>
                    <a:pt x="45" y="1827"/>
                  </a:lnTo>
                  <a:lnTo>
                    <a:pt x="52" y="1830"/>
                  </a:lnTo>
                  <a:lnTo>
                    <a:pt x="57" y="1830"/>
                  </a:lnTo>
                  <a:lnTo>
                    <a:pt x="60" y="1832"/>
                  </a:lnTo>
                  <a:lnTo>
                    <a:pt x="62" y="1833"/>
                  </a:lnTo>
                  <a:lnTo>
                    <a:pt x="65" y="1843"/>
                  </a:lnTo>
                  <a:lnTo>
                    <a:pt x="65" y="1843"/>
                  </a:lnTo>
                  <a:lnTo>
                    <a:pt x="70" y="1861"/>
                  </a:lnTo>
                  <a:lnTo>
                    <a:pt x="72" y="1883"/>
                  </a:lnTo>
                  <a:lnTo>
                    <a:pt x="72" y="1901"/>
                  </a:lnTo>
                  <a:lnTo>
                    <a:pt x="72" y="1909"/>
                  </a:lnTo>
                  <a:lnTo>
                    <a:pt x="70" y="1914"/>
                  </a:lnTo>
                  <a:lnTo>
                    <a:pt x="70" y="1914"/>
                  </a:lnTo>
                  <a:lnTo>
                    <a:pt x="68" y="1920"/>
                  </a:lnTo>
                  <a:lnTo>
                    <a:pt x="67" y="1930"/>
                  </a:lnTo>
                  <a:lnTo>
                    <a:pt x="67" y="1960"/>
                  </a:lnTo>
                  <a:lnTo>
                    <a:pt x="67" y="1976"/>
                  </a:lnTo>
                  <a:lnTo>
                    <a:pt x="70" y="1993"/>
                  </a:lnTo>
                  <a:lnTo>
                    <a:pt x="73" y="2007"/>
                  </a:lnTo>
                  <a:lnTo>
                    <a:pt x="78" y="2021"/>
                  </a:lnTo>
                  <a:lnTo>
                    <a:pt x="78" y="2021"/>
                  </a:lnTo>
                  <a:lnTo>
                    <a:pt x="85" y="2032"/>
                  </a:lnTo>
                  <a:lnTo>
                    <a:pt x="93" y="2045"/>
                  </a:lnTo>
                  <a:lnTo>
                    <a:pt x="103" y="2057"/>
                  </a:lnTo>
                  <a:lnTo>
                    <a:pt x="113" y="2070"/>
                  </a:lnTo>
                  <a:lnTo>
                    <a:pt x="124" y="2080"/>
                  </a:lnTo>
                  <a:lnTo>
                    <a:pt x="136" y="2088"/>
                  </a:lnTo>
                  <a:lnTo>
                    <a:pt x="145" y="2093"/>
                  </a:lnTo>
                  <a:lnTo>
                    <a:pt x="155" y="2094"/>
                  </a:lnTo>
                  <a:lnTo>
                    <a:pt x="155" y="2094"/>
                  </a:lnTo>
                  <a:lnTo>
                    <a:pt x="160" y="2093"/>
                  </a:lnTo>
                  <a:lnTo>
                    <a:pt x="163" y="2088"/>
                  </a:lnTo>
                  <a:lnTo>
                    <a:pt x="167" y="2081"/>
                  </a:lnTo>
                  <a:lnTo>
                    <a:pt x="168" y="2071"/>
                  </a:lnTo>
                  <a:lnTo>
                    <a:pt x="172" y="2048"/>
                  </a:lnTo>
                  <a:lnTo>
                    <a:pt x="173" y="2022"/>
                  </a:lnTo>
                  <a:lnTo>
                    <a:pt x="173" y="1973"/>
                  </a:lnTo>
                  <a:lnTo>
                    <a:pt x="172" y="1947"/>
                  </a:lnTo>
                  <a:lnTo>
                    <a:pt x="172" y="1947"/>
                  </a:lnTo>
                  <a:lnTo>
                    <a:pt x="168" y="1889"/>
                  </a:lnTo>
                  <a:lnTo>
                    <a:pt x="185" y="1873"/>
                  </a:lnTo>
                  <a:lnTo>
                    <a:pt x="185" y="1873"/>
                  </a:lnTo>
                  <a:lnTo>
                    <a:pt x="190" y="1881"/>
                  </a:lnTo>
                  <a:lnTo>
                    <a:pt x="201" y="1904"/>
                  </a:lnTo>
                  <a:lnTo>
                    <a:pt x="206" y="1917"/>
                  </a:lnTo>
                  <a:lnTo>
                    <a:pt x="213" y="1932"/>
                  </a:lnTo>
                  <a:lnTo>
                    <a:pt x="216" y="1945"/>
                  </a:lnTo>
                  <a:lnTo>
                    <a:pt x="218" y="1958"/>
                  </a:lnTo>
                  <a:lnTo>
                    <a:pt x="218" y="1958"/>
                  </a:lnTo>
                  <a:lnTo>
                    <a:pt x="214" y="2022"/>
                  </a:lnTo>
                  <a:lnTo>
                    <a:pt x="213" y="2062"/>
                  </a:lnTo>
                  <a:lnTo>
                    <a:pt x="213" y="2062"/>
                  </a:lnTo>
                  <a:lnTo>
                    <a:pt x="213" y="2065"/>
                  </a:lnTo>
                  <a:lnTo>
                    <a:pt x="216" y="2070"/>
                  </a:lnTo>
                  <a:lnTo>
                    <a:pt x="219" y="2073"/>
                  </a:lnTo>
                  <a:lnTo>
                    <a:pt x="222" y="2075"/>
                  </a:lnTo>
                  <a:lnTo>
                    <a:pt x="227" y="2076"/>
                  </a:lnTo>
                  <a:lnTo>
                    <a:pt x="234" y="2078"/>
                  </a:lnTo>
                  <a:lnTo>
                    <a:pt x="234" y="2078"/>
                  </a:lnTo>
                  <a:lnTo>
                    <a:pt x="272" y="2076"/>
                  </a:lnTo>
                  <a:lnTo>
                    <a:pt x="339" y="2071"/>
                  </a:lnTo>
                  <a:lnTo>
                    <a:pt x="431" y="2065"/>
                  </a:lnTo>
                  <a:lnTo>
                    <a:pt x="431" y="2065"/>
                  </a:lnTo>
                  <a:lnTo>
                    <a:pt x="434" y="2067"/>
                  </a:lnTo>
                  <a:lnTo>
                    <a:pt x="444" y="2065"/>
                  </a:lnTo>
                  <a:lnTo>
                    <a:pt x="449" y="2063"/>
                  </a:lnTo>
                  <a:lnTo>
                    <a:pt x="452" y="2058"/>
                  </a:lnTo>
                  <a:lnTo>
                    <a:pt x="454" y="2053"/>
                  </a:lnTo>
                  <a:lnTo>
                    <a:pt x="455" y="2045"/>
                  </a:lnTo>
                  <a:lnTo>
                    <a:pt x="455" y="2045"/>
                  </a:lnTo>
                  <a:lnTo>
                    <a:pt x="452" y="2037"/>
                  </a:lnTo>
                  <a:lnTo>
                    <a:pt x="447" y="2032"/>
                  </a:lnTo>
                  <a:lnTo>
                    <a:pt x="439" y="2029"/>
                  </a:lnTo>
                  <a:lnTo>
                    <a:pt x="431" y="2025"/>
                  </a:lnTo>
                  <a:lnTo>
                    <a:pt x="409" y="2022"/>
                  </a:lnTo>
                  <a:lnTo>
                    <a:pt x="399" y="2021"/>
                  </a:lnTo>
                  <a:lnTo>
                    <a:pt x="390" y="2016"/>
                  </a:lnTo>
                  <a:lnTo>
                    <a:pt x="390" y="2016"/>
                  </a:lnTo>
                  <a:lnTo>
                    <a:pt x="380" y="2011"/>
                  </a:lnTo>
                  <a:lnTo>
                    <a:pt x="370" y="2001"/>
                  </a:lnTo>
                  <a:lnTo>
                    <a:pt x="362" y="1989"/>
                  </a:lnTo>
                  <a:lnTo>
                    <a:pt x="355" y="1978"/>
                  </a:lnTo>
                  <a:lnTo>
                    <a:pt x="344" y="1957"/>
                  </a:lnTo>
                  <a:lnTo>
                    <a:pt x="340" y="1947"/>
                  </a:lnTo>
                  <a:lnTo>
                    <a:pt x="324" y="1947"/>
                  </a:lnTo>
                  <a:lnTo>
                    <a:pt x="324" y="1947"/>
                  </a:lnTo>
                  <a:lnTo>
                    <a:pt x="319" y="1909"/>
                  </a:lnTo>
                  <a:lnTo>
                    <a:pt x="314" y="1881"/>
                  </a:lnTo>
                  <a:lnTo>
                    <a:pt x="311" y="1868"/>
                  </a:lnTo>
                  <a:lnTo>
                    <a:pt x="311" y="1868"/>
                  </a:lnTo>
                  <a:lnTo>
                    <a:pt x="309" y="1865"/>
                  </a:lnTo>
                  <a:lnTo>
                    <a:pt x="308" y="1858"/>
                  </a:lnTo>
                  <a:lnTo>
                    <a:pt x="308" y="1848"/>
                  </a:lnTo>
                  <a:lnTo>
                    <a:pt x="308" y="1848"/>
                  </a:lnTo>
                  <a:lnTo>
                    <a:pt x="311" y="1847"/>
                  </a:lnTo>
                  <a:lnTo>
                    <a:pt x="313" y="1845"/>
                  </a:lnTo>
                  <a:lnTo>
                    <a:pt x="316" y="1840"/>
                  </a:lnTo>
                  <a:lnTo>
                    <a:pt x="316" y="1840"/>
                  </a:lnTo>
                  <a:lnTo>
                    <a:pt x="321" y="1809"/>
                  </a:lnTo>
                  <a:lnTo>
                    <a:pt x="324" y="1783"/>
                  </a:lnTo>
                  <a:lnTo>
                    <a:pt x="349" y="1766"/>
                  </a:lnTo>
                  <a:lnTo>
                    <a:pt x="349" y="1766"/>
                  </a:lnTo>
                  <a:lnTo>
                    <a:pt x="347" y="1761"/>
                  </a:lnTo>
                  <a:lnTo>
                    <a:pt x="349" y="1753"/>
                  </a:lnTo>
                  <a:lnTo>
                    <a:pt x="349" y="1753"/>
                  </a:lnTo>
                  <a:lnTo>
                    <a:pt x="426" y="1668"/>
                  </a:lnTo>
                  <a:lnTo>
                    <a:pt x="513" y="1668"/>
                  </a:lnTo>
                  <a:lnTo>
                    <a:pt x="521" y="1635"/>
                  </a:lnTo>
                  <a:lnTo>
                    <a:pt x="521" y="1635"/>
                  </a:lnTo>
                  <a:lnTo>
                    <a:pt x="526" y="1550"/>
                  </a:lnTo>
                  <a:lnTo>
                    <a:pt x="532" y="1484"/>
                  </a:lnTo>
                  <a:lnTo>
                    <a:pt x="535" y="1438"/>
                  </a:lnTo>
                  <a:lnTo>
                    <a:pt x="535" y="1438"/>
                  </a:lnTo>
                  <a:lnTo>
                    <a:pt x="537" y="1418"/>
                  </a:lnTo>
                  <a:lnTo>
                    <a:pt x="539" y="1389"/>
                  </a:lnTo>
                  <a:lnTo>
                    <a:pt x="539" y="1320"/>
                  </a:lnTo>
                  <a:lnTo>
                    <a:pt x="535" y="1228"/>
                  </a:lnTo>
                  <a:lnTo>
                    <a:pt x="535" y="1228"/>
                  </a:lnTo>
                  <a:lnTo>
                    <a:pt x="534" y="1106"/>
                  </a:lnTo>
                  <a:lnTo>
                    <a:pt x="532" y="978"/>
                  </a:lnTo>
                  <a:lnTo>
                    <a:pt x="532" y="978"/>
                  </a:lnTo>
                  <a:lnTo>
                    <a:pt x="534" y="972"/>
                  </a:lnTo>
                  <a:lnTo>
                    <a:pt x="540" y="965"/>
                  </a:lnTo>
                  <a:lnTo>
                    <a:pt x="557" y="949"/>
                  </a:lnTo>
                  <a:lnTo>
                    <a:pt x="575" y="929"/>
                  </a:lnTo>
                  <a:lnTo>
                    <a:pt x="581" y="921"/>
                  </a:lnTo>
                  <a:lnTo>
                    <a:pt x="585" y="913"/>
                  </a:lnTo>
                  <a:lnTo>
                    <a:pt x="585" y="913"/>
                  </a:lnTo>
                  <a:lnTo>
                    <a:pt x="594" y="891"/>
                  </a:lnTo>
                  <a:lnTo>
                    <a:pt x="608" y="862"/>
                  </a:lnTo>
                  <a:lnTo>
                    <a:pt x="614" y="844"/>
                  </a:lnTo>
                  <a:lnTo>
                    <a:pt x="619" y="824"/>
                  </a:lnTo>
                  <a:lnTo>
                    <a:pt x="622" y="801"/>
                  </a:lnTo>
                  <a:lnTo>
                    <a:pt x="622" y="776"/>
                  </a:lnTo>
                  <a:lnTo>
                    <a:pt x="622" y="776"/>
                  </a:lnTo>
                  <a:lnTo>
                    <a:pt x="621" y="752"/>
                  </a:lnTo>
                  <a:lnTo>
                    <a:pt x="617" y="729"/>
                  </a:lnTo>
                  <a:lnTo>
                    <a:pt x="611" y="689"/>
                  </a:lnTo>
                  <a:lnTo>
                    <a:pt x="604" y="660"/>
                  </a:lnTo>
                  <a:lnTo>
                    <a:pt x="601" y="645"/>
                  </a:lnTo>
                  <a:lnTo>
                    <a:pt x="601" y="645"/>
                  </a:lnTo>
                  <a:lnTo>
                    <a:pt x="601" y="630"/>
                  </a:lnTo>
                  <a:lnTo>
                    <a:pt x="596" y="606"/>
                  </a:lnTo>
                  <a:lnTo>
                    <a:pt x="590" y="575"/>
                  </a:lnTo>
                  <a:lnTo>
                    <a:pt x="590" y="575"/>
                  </a:lnTo>
                  <a:lnTo>
                    <a:pt x="580" y="535"/>
                  </a:lnTo>
                  <a:lnTo>
                    <a:pt x="573" y="504"/>
                  </a:lnTo>
                  <a:lnTo>
                    <a:pt x="568" y="481"/>
                  </a:lnTo>
                  <a:lnTo>
                    <a:pt x="568" y="481"/>
                  </a:lnTo>
                  <a:lnTo>
                    <a:pt x="568" y="473"/>
                  </a:lnTo>
                  <a:lnTo>
                    <a:pt x="565" y="461"/>
                  </a:lnTo>
                  <a:lnTo>
                    <a:pt x="560" y="450"/>
                  </a:lnTo>
                  <a:lnTo>
                    <a:pt x="554" y="437"/>
                  </a:lnTo>
                  <a:lnTo>
                    <a:pt x="545" y="425"/>
                  </a:lnTo>
                  <a:lnTo>
                    <a:pt x="537" y="414"/>
                  </a:lnTo>
                  <a:lnTo>
                    <a:pt x="529" y="404"/>
                  </a:lnTo>
                  <a:lnTo>
                    <a:pt x="521" y="394"/>
                  </a:lnTo>
                  <a:lnTo>
                    <a:pt x="521" y="394"/>
                  </a:lnTo>
                  <a:lnTo>
                    <a:pt x="496" y="379"/>
                  </a:lnTo>
                  <a:lnTo>
                    <a:pt x="468" y="363"/>
                  </a:lnTo>
                  <a:lnTo>
                    <a:pt x="434" y="345"/>
                  </a:lnTo>
                  <a:lnTo>
                    <a:pt x="434" y="345"/>
                  </a:lnTo>
                  <a:lnTo>
                    <a:pt x="365" y="312"/>
                  </a:lnTo>
                  <a:lnTo>
                    <a:pt x="365" y="312"/>
                  </a:lnTo>
                  <a:lnTo>
                    <a:pt x="357" y="302"/>
                  </a:lnTo>
                  <a:lnTo>
                    <a:pt x="352" y="292"/>
                  </a:lnTo>
                  <a:lnTo>
                    <a:pt x="349" y="246"/>
                  </a:lnTo>
                  <a:lnTo>
                    <a:pt x="368" y="246"/>
                  </a:lnTo>
                  <a:lnTo>
                    <a:pt x="368" y="230"/>
                  </a:lnTo>
                  <a:lnTo>
                    <a:pt x="377" y="235"/>
                  </a:lnTo>
                  <a:lnTo>
                    <a:pt x="377" y="235"/>
                  </a:lnTo>
                  <a:lnTo>
                    <a:pt x="377" y="220"/>
                  </a:lnTo>
                  <a:lnTo>
                    <a:pt x="377" y="210"/>
                  </a:lnTo>
                  <a:lnTo>
                    <a:pt x="377" y="205"/>
                  </a:lnTo>
                  <a:lnTo>
                    <a:pt x="377" y="205"/>
                  </a:lnTo>
                  <a:lnTo>
                    <a:pt x="386" y="207"/>
                  </a:lnTo>
                  <a:lnTo>
                    <a:pt x="393" y="205"/>
                  </a:lnTo>
                  <a:lnTo>
                    <a:pt x="401" y="186"/>
                  </a:lnTo>
                  <a:lnTo>
                    <a:pt x="401" y="186"/>
                  </a:lnTo>
                  <a:lnTo>
                    <a:pt x="403" y="148"/>
                  </a:lnTo>
                  <a:lnTo>
                    <a:pt x="403" y="122"/>
                  </a:lnTo>
                  <a:lnTo>
                    <a:pt x="401" y="107"/>
                  </a:lnTo>
                  <a:lnTo>
                    <a:pt x="401" y="107"/>
                  </a:lnTo>
                  <a:lnTo>
                    <a:pt x="395" y="85"/>
                  </a:lnTo>
                  <a:lnTo>
                    <a:pt x="390" y="69"/>
                  </a:lnTo>
                  <a:lnTo>
                    <a:pt x="385" y="61"/>
                  </a:lnTo>
                  <a:lnTo>
                    <a:pt x="381" y="54"/>
                  </a:lnTo>
                  <a:lnTo>
                    <a:pt x="381" y="54"/>
                  </a:lnTo>
                  <a:lnTo>
                    <a:pt x="375" y="48"/>
                  </a:lnTo>
                  <a:lnTo>
                    <a:pt x="370" y="43"/>
                  </a:lnTo>
                  <a:lnTo>
                    <a:pt x="360" y="36"/>
                  </a:lnTo>
                  <a:lnTo>
                    <a:pt x="352" y="33"/>
                  </a:lnTo>
                  <a:lnTo>
                    <a:pt x="349" y="31"/>
                  </a:lnTo>
                  <a:lnTo>
                    <a:pt x="349" y="30"/>
                  </a:lnTo>
                  <a:lnTo>
                    <a:pt x="349" y="30"/>
                  </a:lnTo>
                  <a:lnTo>
                    <a:pt x="344" y="23"/>
                  </a:lnTo>
                  <a:lnTo>
                    <a:pt x="334" y="16"/>
                  </a:lnTo>
                  <a:lnTo>
                    <a:pt x="316" y="5"/>
                  </a:lnTo>
                  <a:lnTo>
                    <a:pt x="316" y="5"/>
                  </a:lnTo>
                  <a:lnTo>
                    <a:pt x="311" y="2"/>
                  </a:lnTo>
                  <a:lnTo>
                    <a:pt x="306" y="0"/>
                  </a:lnTo>
                  <a:lnTo>
                    <a:pt x="278" y="0"/>
                  </a:lnTo>
                  <a:lnTo>
                    <a:pt x="278" y="0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9057338F-A869-48F4-9D77-AB86616724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12627" y="4196870"/>
              <a:ext cx="417513" cy="398463"/>
            </a:xfrm>
            <a:custGeom>
              <a:avLst/>
              <a:gdLst>
                <a:gd name="T0" fmla="*/ 218 w 263"/>
                <a:gd name="T1" fmla="*/ 205 h 251"/>
                <a:gd name="T2" fmla="*/ 232 w 263"/>
                <a:gd name="T3" fmla="*/ 220 h 251"/>
                <a:gd name="T4" fmla="*/ 242 w 263"/>
                <a:gd name="T5" fmla="*/ 221 h 251"/>
                <a:gd name="T6" fmla="*/ 255 w 263"/>
                <a:gd name="T7" fmla="*/ 216 h 251"/>
                <a:gd name="T8" fmla="*/ 262 w 263"/>
                <a:gd name="T9" fmla="*/ 202 h 251"/>
                <a:gd name="T10" fmla="*/ 262 w 263"/>
                <a:gd name="T11" fmla="*/ 190 h 251"/>
                <a:gd name="T12" fmla="*/ 250 w 263"/>
                <a:gd name="T13" fmla="*/ 170 h 251"/>
                <a:gd name="T14" fmla="*/ 232 w 263"/>
                <a:gd name="T15" fmla="*/ 166 h 251"/>
                <a:gd name="T16" fmla="*/ 229 w 263"/>
                <a:gd name="T17" fmla="*/ 166 h 251"/>
                <a:gd name="T18" fmla="*/ 222 w 263"/>
                <a:gd name="T19" fmla="*/ 115 h 251"/>
                <a:gd name="T20" fmla="*/ 222 w 263"/>
                <a:gd name="T21" fmla="*/ 87 h 251"/>
                <a:gd name="T22" fmla="*/ 209 w 263"/>
                <a:gd name="T23" fmla="*/ 13 h 251"/>
                <a:gd name="T24" fmla="*/ 206 w 263"/>
                <a:gd name="T25" fmla="*/ 37 h 251"/>
                <a:gd name="T26" fmla="*/ 214 w 263"/>
                <a:gd name="T27" fmla="*/ 87 h 251"/>
                <a:gd name="T28" fmla="*/ 214 w 263"/>
                <a:gd name="T29" fmla="*/ 121 h 251"/>
                <a:gd name="T30" fmla="*/ 222 w 263"/>
                <a:gd name="T31" fmla="*/ 169 h 251"/>
                <a:gd name="T32" fmla="*/ 214 w 263"/>
                <a:gd name="T33" fmla="*/ 180 h 251"/>
                <a:gd name="T34" fmla="*/ 214 w 263"/>
                <a:gd name="T35" fmla="*/ 195 h 251"/>
                <a:gd name="T36" fmla="*/ 32 w 263"/>
                <a:gd name="T37" fmla="*/ 31 h 251"/>
                <a:gd name="T38" fmla="*/ 34 w 263"/>
                <a:gd name="T39" fmla="*/ 59 h 251"/>
                <a:gd name="T40" fmla="*/ 23 w 263"/>
                <a:gd name="T41" fmla="*/ 72 h 251"/>
                <a:gd name="T42" fmla="*/ 4 w 263"/>
                <a:gd name="T43" fmla="*/ 90 h 251"/>
                <a:gd name="T44" fmla="*/ 0 w 263"/>
                <a:gd name="T45" fmla="*/ 128 h 251"/>
                <a:gd name="T46" fmla="*/ 4 w 263"/>
                <a:gd name="T47" fmla="*/ 185 h 251"/>
                <a:gd name="T48" fmla="*/ 18 w 263"/>
                <a:gd name="T49" fmla="*/ 213 h 251"/>
                <a:gd name="T50" fmla="*/ 32 w 263"/>
                <a:gd name="T51" fmla="*/ 230 h 251"/>
                <a:gd name="T52" fmla="*/ 59 w 263"/>
                <a:gd name="T53" fmla="*/ 243 h 251"/>
                <a:gd name="T54" fmla="*/ 57 w 263"/>
                <a:gd name="T55" fmla="*/ 246 h 251"/>
                <a:gd name="T56" fmla="*/ 62 w 263"/>
                <a:gd name="T57" fmla="*/ 246 h 251"/>
                <a:gd name="T58" fmla="*/ 65 w 263"/>
                <a:gd name="T59" fmla="*/ 249 h 251"/>
                <a:gd name="T60" fmla="*/ 70 w 263"/>
                <a:gd name="T61" fmla="*/ 251 h 251"/>
                <a:gd name="T62" fmla="*/ 75 w 263"/>
                <a:gd name="T63" fmla="*/ 243 h 251"/>
                <a:gd name="T64" fmla="*/ 70 w 263"/>
                <a:gd name="T65" fmla="*/ 234 h 251"/>
                <a:gd name="T66" fmla="*/ 67 w 263"/>
                <a:gd name="T67" fmla="*/ 238 h 251"/>
                <a:gd name="T68" fmla="*/ 62 w 263"/>
                <a:gd name="T69" fmla="*/ 234 h 251"/>
                <a:gd name="T70" fmla="*/ 59 w 263"/>
                <a:gd name="T71" fmla="*/ 234 h 251"/>
                <a:gd name="T72" fmla="*/ 42 w 263"/>
                <a:gd name="T73" fmla="*/ 226 h 251"/>
                <a:gd name="T74" fmla="*/ 26 w 263"/>
                <a:gd name="T75" fmla="*/ 210 h 251"/>
                <a:gd name="T76" fmla="*/ 11 w 263"/>
                <a:gd name="T77" fmla="*/ 162 h 251"/>
                <a:gd name="T78" fmla="*/ 9 w 263"/>
                <a:gd name="T79" fmla="*/ 128 h 251"/>
                <a:gd name="T80" fmla="*/ 13 w 263"/>
                <a:gd name="T81" fmla="*/ 95 h 251"/>
                <a:gd name="T82" fmla="*/ 42 w 263"/>
                <a:gd name="T83" fmla="*/ 65 h 251"/>
                <a:gd name="T84" fmla="*/ 45 w 263"/>
                <a:gd name="T85" fmla="*/ 65 h 251"/>
                <a:gd name="T86" fmla="*/ 73 w 263"/>
                <a:gd name="T87" fmla="*/ 85 h 251"/>
                <a:gd name="T88" fmla="*/ 90 w 263"/>
                <a:gd name="T89" fmla="*/ 118 h 251"/>
                <a:gd name="T90" fmla="*/ 100 w 263"/>
                <a:gd name="T91" fmla="*/ 147 h 251"/>
                <a:gd name="T92" fmla="*/ 98 w 263"/>
                <a:gd name="T93" fmla="*/ 220 h 251"/>
                <a:gd name="T94" fmla="*/ 86 w 263"/>
                <a:gd name="T95" fmla="*/ 230 h 251"/>
                <a:gd name="T96" fmla="*/ 78 w 263"/>
                <a:gd name="T97" fmla="*/ 230 h 251"/>
                <a:gd name="T98" fmla="*/ 80 w 263"/>
                <a:gd name="T99" fmla="*/ 239 h 251"/>
                <a:gd name="T100" fmla="*/ 91 w 263"/>
                <a:gd name="T101" fmla="*/ 244 h 251"/>
                <a:gd name="T102" fmla="*/ 95 w 263"/>
                <a:gd name="T103" fmla="*/ 243 h 251"/>
                <a:gd name="T104" fmla="*/ 95 w 263"/>
                <a:gd name="T105" fmla="*/ 234 h 251"/>
                <a:gd name="T106" fmla="*/ 103 w 263"/>
                <a:gd name="T107" fmla="*/ 225 h 251"/>
                <a:gd name="T108" fmla="*/ 109 w 263"/>
                <a:gd name="T109" fmla="*/ 213 h 251"/>
                <a:gd name="T110" fmla="*/ 108 w 263"/>
                <a:gd name="T111" fmla="*/ 144 h 251"/>
                <a:gd name="T112" fmla="*/ 103 w 263"/>
                <a:gd name="T113" fmla="*/ 124 h 251"/>
                <a:gd name="T114" fmla="*/ 83 w 263"/>
                <a:gd name="T115" fmla="*/ 82 h 251"/>
                <a:gd name="T116" fmla="*/ 75 w 263"/>
                <a:gd name="T117" fmla="*/ 74 h 251"/>
                <a:gd name="T118" fmla="*/ 45 w 263"/>
                <a:gd name="T119" fmla="*/ 49 h 251"/>
                <a:gd name="T120" fmla="*/ 47 w 263"/>
                <a:gd name="T121" fmla="*/ 26 h 251"/>
                <a:gd name="T122" fmla="*/ 34 w 263"/>
                <a:gd name="T123" fmla="*/ 8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3" h="251">
                  <a:moveTo>
                    <a:pt x="214" y="195"/>
                  </a:moveTo>
                  <a:lnTo>
                    <a:pt x="214" y="195"/>
                  </a:lnTo>
                  <a:lnTo>
                    <a:pt x="218" y="205"/>
                  </a:lnTo>
                  <a:lnTo>
                    <a:pt x="224" y="215"/>
                  </a:lnTo>
                  <a:lnTo>
                    <a:pt x="229" y="218"/>
                  </a:lnTo>
                  <a:lnTo>
                    <a:pt x="232" y="220"/>
                  </a:lnTo>
                  <a:lnTo>
                    <a:pt x="237" y="221"/>
                  </a:lnTo>
                  <a:lnTo>
                    <a:pt x="242" y="221"/>
                  </a:lnTo>
                  <a:lnTo>
                    <a:pt x="242" y="221"/>
                  </a:lnTo>
                  <a:lnTo>
                    <a:pt x="247" y="221"/>
                  </a:lnTo>
                  <a:lnTo>
                    <a:pt x="252" y="220"/>
                  </a:lnTo>
                  <a:lnTo>
                    <a:pt x="255" y="216"/>
                  </a:lnTo>
                  <a:lnTo>
                    <a:pt x="258" y="211"/>
                  </a:lnTo>
                  <a:lnTo>
                    <a:pt x="262" y="207"/>
                  </a:lnTo>
                  <a:lnTo>
                    <a:pt x="262" y="202"/>
                  </a:lnTo>
                  <a:lnTo>
                    <a:pt x="263" y="197"/>
                  </a:lnTo>
                  <a:lnTo>
                    <a:pt x="262" y="190"/>
                  </a:lnTo>
                  <a:lnTo>
                    <a:pt x="262" y="190"/>
                  </a:lnTo>
                  <a:lnTo>
                    <a:pt x="260" y="184"/>
                  </a:lnTo>
                  <a:lnTo>
                    <a:pt x="257" y="179"/>
                  </a:lnTo>
                  <a:lnTo>
                    <a:pt x="250" y="170"/>
                  </a:lnTo>
                  <a:lnTo>
                    <a:pt x="242" y="166"/>
                  </a:lnTo>
                  <a:lnTo>
                    <a:pt x="237" y="164"/>
                  </a:lnTo>
                  <a:lnTo>
                    <a:pt x="232" y="166"/>
                  </a:lnTo>
                  <a:lnTo>
                    <a:pt x="232" y="166"/>
                  </a:lnTo>
                  <a:lnTo>
                    <a:pt x="229" y="166"/>
                  </a:lnTo>
                  <a:lnTo>
                    <a:pt x="229" y="166"/>
                  </a:lnTo>
                  <a:lnTo>
                    <a:pt x="226" y="156"/>
                  </a:lnTo>
                  <a:lnTo>
                    <a:pt x="226" y="156"/>
                  </a:lnTo>
                  <a:lnTo>
                    <a:pt x="222" y="115"/>
                  </a:lnTo>
                  <a:lnTo>
                    <a:pt x="222" y="115"/>
                  </a:lnTo>
                  <a:lnTo>
                    <a:pt x="222" y="97"/>
                  </a:lnTo>
                  <a:lnTo>
                    <a:pt x="222" y="87"/>
                  </a:lnTo>
                  <a:lnTo>
                    <a:pt x="222" y="79"/>
                  </a:lnTo>
                  <a:lnTo>
                    <a:pt x="222" y="79"/>
                  </a:lnTo>
                  <a:lnTo>
                    <a:pt x="209" y="13"/>
                  </a:lnTo>
                  <a:lnTo>
                    <a:pt x="198" y="5"/>
                  </a:lnTo>
                  <a:lnTo>
                    <a:pt x="198" y="5"/>
                  </a:lnTo>
                  <a:lnTo>
                    <a:pt x="206" y="37"/>
                  </a:lnTo>
                  <a:lnTo>
                    <a:pt x="211" y="65"/>
                  </a:lnTo>
                  <a:lnTo>
                    <a:pt x="213" y="77"/>
                  </a:lnTo>
                  <a:lnTo>
                    <a:pt x="214" y="87"/>
                  </a:lnTo>
                  <a:lnTo>
                    <a:pt x="214" y="87"/>
                  </a:lnTo>
                  <a:lnTo>
                    <a:pt x="213" y="103"/>
                  </a:lnTo>
                  <a:lnTo>
                    <a:pt x="214" y="121"/>
                  </a:lnTo>
                  <a:lnTo>
                    <a:pt x="218" y="143"/>
                  </a:lnTo>
                  <a:lnTo>
                    <a:pt x="222" y="169"/>
                  </a:lnTo>
                  <a:lnTo>
                    <a:pt x="222" y="169"/>
                  </a:lnTo>
                  <a:lnTo>
                    <a:pt x="222" y="169"/>
                  </a:lnTo>
                  <a:lnTo>
                    <a:pt x="218" y="174"/>
                  </a:lnTo>
                  <a:lnTo>
                    <a:pt x="214" y="180"/>
                  </a:lnTo>
                  <a:lnTo>
                    <a:pt x="214" y="187"/>
                  </a:lnTo>
                  <a:lnTo>
                    <a:pt x="214" y="195"/>
                  </a:lnTo>
                  <a:lnTo>
                    <a:pt x="214" y="195"/>
                  </a:lnTo>
                  <a:close/>
                  <a:moveTo>
                    <a:pt x="34" y="8"/>
                  </a:moveTo>
                  <a:lnTo>
                    <a:pt x="34" y="8"/>
                  </a:lnTo>
                  <a:lnTo>
                    <a:pt x="32" y="31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34" y="59"/>
                  </a:lnTo>
                  <a:lnTo>
                    <a:pt x="34" y="62"/>
                  </a:lnTo>
                  <a:lnTo>
                    <a:pt x="34" y="62"/>
                  </a:lnTo>
                  <a:lnTo>
                    <a:pt x="23" y="72"/>
                  </a:lnTo>
                  <a:lnTo>
                    <a:pt x="13" y="80"/>
                  </a:lnTo>
                  <a:lnTo>
                    <a:pt x="4" y="90"/>
                  </a:lnTo>
                  <a:lnTo>
                    <a:pt x="4" y="90"/>
                  </a:lnTo>
                  <a:lnTo>
                    <a:pt x="3" y="98"/>
                  </a:lnTo>
                  <a:lnTo>
                    <a:pt x="0" y="111"/>
                  </a:lnTo>
                  <a:lnTo>
                    <a:pt x="0" y="128"/>
                  </a:lnTo>
                  <a:lnTo>
                    <a:pt x="0" y="147"/>
                  </a:lnTo>
                  <a:lnTo>
                    <a:pt x="1" y="167"/>
                  </a:lnTo>
                  <a:lnTo>
                    <a:pt x="4" y="185"/>
                  </a:lnTo>
                  <a:lnTo>
                    <a:pt x="9" y="202"/>
                  </a:lnTo>
                  <a:lnTo>
                    <a:pt x="13" y="208"/>
                  </a:lnTo>
                  <a:lnTo>
                    <a:pt x="18" y="213"/>
                  </a:lnTo>
                  <a:lnTo>
                    <a:pt x="18" y="213"/>
                  </a:lnTo>
                  <a:lnTo>
                    <a:pt x="26" y="223"/>
                  </a:lnTo>
                  <a:lnTo>
                    <a:pt x="32" y="230"/>
                  </a:lnTo>
                  <a:lnTo>
                    <a:pt x="45" y="238"/>
                  </a:lnTo>
                  <a:lnTo>
                    <a:pt x="55" y="241"/>
                  </a:lnTo>
                  <a:lnTo>
                    <a:pt x="59" y="243"/>
                  </a:lnTo>
                  <a:lnTo>
                    <a:pt x="59" y="243"/>
                  </a:lnTo>
                  <a:lnTo>
                    <a:pt x="57" y="244"/>
                  </a:lnTo>
                  <a:lnTo>
                    <a:pt x="57" y="246"/>
                  </a:lnTo>
                  <a:lnTo>
                    <a:pt x="59" y="246"/>
                  </a:lnTo>
                  <a:lnTo>
                    <a:pt x="59" y="246"/>
                  </a:lnTo>
                  <a:lnTo>
                    <a:pt x="62" y="246"/>
                  </a:lnTo>
                  <a:lnTo>
                    <a:pt x="62" y="246"/>
                  </a:lnTo>
                  <a:lnTo>
                    <a:pt x="62" y="246"/>
                  </a:lnTo>
                  <a:lnTo>
                    <a:pt x="65" y="249"/>
                  </a:lnTo>
                  <a:lnTo>
                    <a:pt x="68" y="251"/>
                  </a:lnTo>
                  <a:lnTo>
                    <a:pt x="70" y="251"/>
                  </a:lnTo>
                  <a:lnTo>
                    <a:pt x="70" y="251"/>
                  </a:lnTo>
                  <a:lnTo>
                    <a:pt x="73" y="248"/>
                  </a:lnTo>
                  <a:lnTo>
                    <a:pt x="75" y="243"/>
                  </a:lnTo>
                  <a:lnTo>
                    <a:pt x="75" y="243"/>
                  </a:lnTo>
                  <a:lnTo>
                    <a:pt x="73" y="236"/>
                  </a:lnTo>
                  <a:lnTo>
                    <a:pt x="72" y="234"/>
                  </a:lnTo>
                  <a:lnTo>
                    <a:pt x="70" y="234"/>
                  </a:lnTo>
                  <a:lnTo>
                    <a:pt x="70" y="234"/>
                  </a:lnTo>
                  <a:lnTo>
                    <a:pt x="67" y="236"/>
                  </a:lnTo>
                  <a:lnTo>
                    <a:pt x="67" y="238"/>
                  </a:lnTo>
                  <a:lnTo>
                    <a:pt x="67" y="238"/>
                  </a:lnTo>
                  <a:lnTo>
                    <a:pt x="65" y="238"/>
                  </a:lnTo>
                  <a:lnTo>
                    <a:pt x="62" y="234"/>
                  </a:lnTo>
                  <a:lnTo>
                    <a:pt x="62" y="234"/>
                  </a:lnTo>
                  <a:lnTo>
                    <a:pt x="59" y="234"/>
                  </a:lnTo>
                  <a:lnTo>
                    <a:pt x="59" y="234"/>
                  </a:lnTo>
                  <a:lnTo>
                    <a:pt x="54" y="234"/>
                  </a:lnTo>
                  <a:lnTo>
                    <a:pt x="54" y="234"/>
                  </a:lnTo>
                  <a:lnTo>
                    <a:pt x="42" y="226"/>
                  </a:lnTo>
                  <a:lnTo>
                    <a:pt x="32" y="218"/>
                  </a:lnTo>
                  <a:lnTo>
                    <a:pt x="26" y="210"/>
                  </a:lnTo>
                  <a:lnTo>
                    <a:pt x="26" y="210"/>
                  </a:lnTo>
                  <a:lnTo>
                    <a:pt x="19" y="198"/>
                  </a:lnTo>
                  <a:lnTo>
                    <a:pt x="14" y="182"/>
                  </a:lnTo>
                  <a:lnTo>
                    <a:pt x="11" y="162"/>
                  </a:lnTo>
                  <a:lnTo>
                    <a:pt x="9" y="144"/>
                  </a:lnTo>
                  <a:lnTo>
                    <a:pt x="9" y="144"/>
                  </a:lnTo>
                  <a:lnTo>
                    <a:pt x="9" y="128"/>
                  </a:lnTo>
                  <a:lnTo>
                    <a:pt x="9" y="113"/>
                  </a:lnTo>
                  <a:lnTo>
                    <a:pt x="13" y="95"/>
                  </a:lnTo>
                  <a:lnTo>
                    <a:pt x="13" y="95"/>
                  </a:lnTo>
                  <a:lnTo>
                    <a:pt x="18" y="87"/>
                  </a:lnTo>
                  <a:lnTo>
                    <a:pt x="27" y="77"/>
                  </a:lnTo>
                  <a:lnTo>
                    <a:pt x="42" y="65"/>
                  </a:lnTo>
                  <a:lnTo>
                    <a:pt x="42" y="65"/>
                  </a:lnTo>
                  <a:lnTo>
                    <a:pt x="45" y="65"/>
                  </a:lnTo>
                  <a:lnTo>
                    <a:pt x="45" y="65"/>
                  </a:lnTo>
                  <a:lnTo>
                    <a:pt x="52" y="69"/>
                  </a:lnTo>
                  <a:lnTo>
                    <a:pt x="62" y="77"/>
                  </a:lnTo>
                  <a:lnTo>
                    <a:pt x="73" y="85"/>
                  </a:lnTo>
                  <a:lnTo>
                    <a:pt x="78" y="90"/>
                  </a:lnTo>
                  <a:lnTo>
                    <a:pt x="78" y="90"/>
                  </a:lnTo>
                  <a:lnTo>
                    <a:pt x="90" y="118"/>
                  </a:lnTo>
                  <a:lnTo>
                    <a:pt x="96" y="136"/>
                  </a:lnTo>
                  <a:lnTo>
                    <a:pt x="100" y="147"/>
                  </a:lnTo>
                  <a:lnTo>
                    <a:pt x="100" y="147"/>
                  </a:lnTo>
                  <a:lnTo>
                    <a:pt x="100" y="213"/>
                  </a:lnTo>
                  <a:lnTo>
                    <a:pt x="100" y="213"/>
                  </a:lnTo>
                  <a:lnTo>
                    <a:pt x="98" y="220"/>
                  </a:lnTo>
                  <a:lnTo>
                    <a:pt x="93" y="225"/>
                  </a:lnTo>
                  <a:lnTo>
                    <a:pt x="86" y="230"/>
                  </a:lnTo>
                  <a:lnTo>
                    <a:pt x="86" y="230"/>
                  </a:lnTo>
                  <a:lnTo>
                    <a:pt x="83" y="230"/>
                  </a:lnTo>
                  <a:lnTo>
                    <a:pt x="80" y="230"/>
                  </a:lnTo>
                  <a:lnTo>
                    <a:pt x="78" y="230"/>
                  </a:lnTo>
                  <a:lnTo>
                    <a:pt x="78" y="230"/>
                  </a:lnTo>
                  <a:lnTo>
                    <a:pt x="78" y="236"/>
                  </a:lnTo>
                  <a:lnTo>
                    <a:pt x="80" y="239"/>
                  </a:lnTo>
                  <a:lnTo>
                    <a:pt x="83" y="243"/>
                  </a:lnTo>
                  <a:lnTo>
                    <a:pt x="83" y="243"/>
                  </a:lnTo>
                  <a:lnTo>
                    <a:pt x="91" y="244"/>
                  </a:lnTo>
                  <a:lnTo>
                    <a:pt x="93" y="244"/>
                  </a:lnTo>
                  <a:lnTo>
                    <a:pt x="95" y="243"/>
                  </a:lnTo>
                  <a:lnTo>
                    <a:pt x="95" y="243"/>
                  </a:lnTo>
                  <a:lnTo>
                    <a:pt x="95" y="239"/>
                  </a:lnTo>
                  <a:lnTo>
                    <a:pt x="95" y="236"/>
                  </a:lnTo>
                  <a:lnTo>
                    <a:pt x="95" y="234"/>
                  </a:lnTo>
                  <a:lnTo>
                    <a:pt x="95" y="234"/>
                  </a:lnTo>
                  <a:lnTo>
                    <a:pt x="100" y="230"/>
                  </a:lnTo>
                  <a:lnTo>
                    <a:pt x="103" y="225"/>
                  </a:lnTo>
                  <a:lnTo>
                    <a:pt x="108" y="218"/>
                  </a:lnTo>
                  <a:lnTo>
                    <a:pt x="108" y="218"/>
                  </a:lnTo>
                  <a:lnTo>
                    <a:pt x="109" y="213"/>
                  </a:lnTo>
                  <a:lnTo>
                    <a:pt x="109" y="205"/>
                  </a:lnTo>
                  <a:lnTo>
                    <a:pt x="109" y="187"/>
                  </a:lnTo>
                  <a:lnTo>
                    <a:pt x="108" y="144"/>
                  </a:lnTo>
                  <a:lnTo>
                    <a:pt x="108" y="144"/>
                  </a:lnTo>
                  <a:lnTo>
                    <a:pt x="106" y="134"/>
                  </a:lnTo>
                  <a:lnTo>
                    <a:pt x="103" y="124"/>
                  </a:lnTo>
                  <a:lnTo>
                    <a:pt x="96" y="108"/>
                  </a:lnTo>
                  <a:lnTo>
                    <a:pt x="88" y="93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0" y="79"/>
                  </a:lnTo>
                  <a:lnTo>
                    <a:pt x="75" y="74"/>
                  </a:lnTo>
                  <a:lnTo>
                    <a:pt x="63" y="65"/>
                  </a:lnTo>
                  <a:lnTo>
                    <a:pt x="45" y="57"/>
                  </a:lnTo>
                  <a:lnTo>
                    <a:pt x="45" y="49"/>
                  </a:lnTo>
                  <a:lnTo>
                    <a:pt x="50" y="49"/>
                  </a:lnTo>
                  <a:lnTo>
                    <a:pt x="50" y="49"/>
                  </a:lnTo>
                  <a:lnTo>
                    <a:pt x="47" y="26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34" y="8"/>
                  </a:lnTo>
                  <a:lnTo>
                    <a:pt x="34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C2CCC05-DCB4-4F74-ABEB-20D89669B722}"/>
              </a:ext>
            </a:extLst>
          </p:cNvPr>
          <p:cNvSpPr txBox="1"/>
          <p:nvPr/>
        </p:nvSpPr>
        <p:spPr>
          <a:xfrm>
            <a:off x="276046" y="232912"/>
            <a:ext cx="6340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ドクター、お医者さん（男性）のシルエット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18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pptxj12_ドクター、お医者さん（男性）のシルエット</dc:title>
  <dc:subject>pptxj12_ドクター、お医者さん（男性）のシルエット</dc:subject>
  <dc:creator>でじけろお</dc:creator>
  <cp:revision>1</cp:revision>
  <dcterms:created xsi:type="dcterms:W3CDTF">2018-05-20T00:31:01Z</dcterms:created>
  <dcterms:modified xsi:type="dcterms:W3CDTF">2022-04-13T07:40:53Z</dcterms:modified>
  <cp:version>1</cp:version>
</cp:coreProperties>
</file>